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handoutMasterIdLst>
    <p:handoutMasterId r:id="rId14"/>
  </p:handoutMasterIdLst>
  <p:sldIdLst>
    <p:sldId id="256" r:id="rId2"/>
    <p:sldId id="290" r:id="rId3"/>
    <p:sldId id="309" r:id="rId4"/>
    <p:sldId id="310" r:id="rId5"/>
    <p:sldId id="291" r:id="rId6"/>
    <p:sldId id="295" r:id="rId7"/>
    <p:sldId id="312" r:id="rId8"/>
    <p:sldId id="302" r:id="rId9"/>
    <p:sldId id="305" r:id="rId10"/>
    <p:sldId id="303" r:id="rId11"/>
    <p:sldId id="308" r:id="rId12"/>
  </p:sldIdLst>
  <p:sldSz cx="9144000" cy="6858000" type="screen4x3"/>
  <p:notesSz cx="6858000" cy="994568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0BC2"/>
    <a:srgbClr val="DCF9FF"/>
    <a:srgbClr val="E7F6FF"/>
    <a:srgbClr val="2EF307"/>
    <a:srgbClr val="ADFFAC"/>
    <a:srgbClr val="FFF0F9"/>
    <a:srgbClr val="F2080B"/>
    <a:srgbClr val="FFF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autoAdjust="0"/>
    <p:restoredTop sz="51978" autoAdjust="0"/>
  </p:normalViewPr>
  <p:slideViewPr>
    <p:cSldViewPr snapToGrid="0">
      <p:cViewPr varScale="1">
        <p:scale>
          <a:sx n="75" d="100"/>
          <a:sy n="75" d="100"/>
        </p:scale>
        <p:origin x="11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306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19BF94EB-132F-46D3-874F-4D49A5FF75AC}"/>
              </a:ext>
            </a:extLst>
          </p:cNvPr>
          <p:cNvSpPr>
            <a:spLocks noGrp="1" noChangeArrowheads="1"/>
          </p:cNvSpPr>
          <p:nvPr>
            <p:ph type="hdr" sz="quarter"/>
          </p:nvPr>
        </p:nvSpPr>
        <p:spPr bwMode="auto">
          <a:xfrm>
            <a:off x="0" y="0"/>
            <a:ext cx="2971800"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299" name="Rectangle 3">
            <a:extLst>
              <a:ext uri="{FF2B5EF4-FFF2-40B4-BE49-F238E27FC236}">
                <a16:creationId xmlns:a16="http://schemas.microsoft.com/office/drawing/2014/main" id="{26A4CCD2-0FF1-47D3-A565-B85876416CE5}"/>
              </a:ext>
            </a:extLst>
          </p:cNvPr>
          <p:cNvSpPr>
            <a:spLocks noGrp="1" noChangeArrowheads="1"/>
          </p:cNvSpPr>
          <p:nvPr>
            <p:ph type="dt" sz="quarter" idx="1"/>
          </p:nvPr>
        </p:nvSpPr>
        <p:spPr bwMode="auto">
          <a:xfrm>
            <a:off x="3886200" y="0"/>
            <a:ext cx="2970213" cy="498475"/>
          </a:xfrm>
          <a:prstGeom prst="rect">
            <a:avLst/>
          </a:prstGeom>
          <a:noFill/>
          <a:ln>
            <a:noFill/>
          </a:ln>
          <a:effectLst/>
        </p:spPr>
        <p:txBody>
          <a:bodyPr vert="horz" wrap="square" lIns="91699" tIns="45848" rIns="91699" bIns="45848" numCol="1" anchor="t" anchorCtr="0" compatLnSpc="1">
            <a:prstTxWarp prst="textNoShape">
              <a:avLst/>
            </a:prstTxWarp>
          </a:bodyPr>
          <a:lstStyle>
            <a:lvl1pPr algn="r" defTabSz="916821" eaLnBrk="0" hangingPunct="0">
              <a:defRPr sz="1300">
                <a:latin typeface="Arial" charset="0"/>
                <a:ea typeface="ＭＳ Ｐゴシック" pitchFamily="50" charset="-128"/>
              </a:defRPr>
            </a:lvl1pPr>
          </a:lstStyle>
          <a:p>
            <a:pPr>
              <a:defRPr/>
            </a:pPr>
            <a:fld id="{3BEAB45B-EF0D-4080-8992-BA7C494C11D5}" type="datetimeFigureOut">
              <a:rPr lang="ja-JP" altLang="en-US"/>
              <a:pPr>
                <a:defRPr/>
              </a:pPr>
              <a:t>2022/6/24</a:t>
            </a:fld>
            <a:endParaRPr lang="en-US" altLang="ja-JP"/>
          </a:p>
        </p:txBody>
      </p:sp>
      <p:sp>
        <p:nvSpPr>
          <p:cNvPr id="55300" name="Rectangle 4">
            <a:extLst>
              <a:ext uri="{FF2B5EF4-FFF2-40B4-BE49-F238E27FC236}">
                <a16:creationId xmlns:a16="http://schemas.microsoft.com/office/drawing/2014/main" id="{AE6869D1-BC7A-4BD1-9567-19895E2351E9}"/>
              </a:ext>
            </a:extLst>
          </p:cNvPr>
          <p:cNvSpPr>
            <a:spLocks noGrp="1" noChangeArrowheads="1"/>
          </p:cNvSpPr>
          <p:nvPr>
            <p:ph type="ftr" sz="quarter" idx="2"/>
          </p:nvPr>
        </p:nvSpPr>
        <p:spPr bwMode="auto">
          <a:xfrm>
            <a:off x="0" y="9445625"/>
            <a:ext cx="2971800"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defTabSz="916821" eaLnBrk="0" hangingPunct="0">
              <a:defRPr sz="1300">
                <a:latin typeface="Arial" charset="0"/>
                <a:ea typeface="ＭＳ Ｐゴシック" pitchFamily="50" charset="-128"/>
              </a:defRPr>
            </a:lvl1pPr>
          </a:lstStyle>
          <a:p>
            <a:pPr>
              <a:defRPr/>
            </a:pPr>
            <a:endParaRPr lang="en-US" altLang="ja-JP"/>
          </a:p>
        </p:txBody>
      </p:sp>
      <p:sp>
        <p:nvSpPr>
          <p:cNvPr id="55301" name="Rectangle 5">
            <a:extLst>
              <a:ext uri="{FF2B5EF4-FFF2-40B4-BE49-F238E27FC236}">
                <a16:creationId xmlns:a16="http://schemas.microsoft.com/office/drawing/2014/main" id="{AC1C25BD-3199-4E5E-84FD-347AACBC5F9A}"/>
              </a:ext>
            </a:extLst>
          </p:cNvPr>
          <p:cNvSpPr>
            <a:spLocks noGrp="1" noChangeArrowheads="1"/>
          </p:cNvSpPr>
          <p:nvPr>
            <p:ph type="sldNum" sz="quarter" idx="3"/>
          </p:nvPr>
        </p:nvSpPr>
        <p:spPr bwMode="auto">
          <a:xfrm>
            <a:off x="3886200" y="9445625"/>
            <a:ext cx="2970213" cy="498475"/>
          </a:xfrm>
          <a:prstGeom prst="rect">
            <a:avLst/>
          </a:prstGeom>
          <a:noFill/>
          <a:ln>
            <a:noFill/>
          </a:ln>
          <a:effectLst/>
        </p:spPr>
        <p:txBody>
          <a:bodyPr vert="horz" wrap="square" lIns="91699" tIns="45848" rIns="91699" bIns="45848" numCol="1" anchor="b" anchorCtr="0" compatLnSpc="1">
            <a:prstTxWarp prst="textNoShape">
              <a:avLst/>
            </a:prstTxWarp>
          </a:bodyPr>
          <a:lstStyle>
            <a:lvl1pPr algn="r" defTabSz="916821" eaLnBrk="0" hangingPunct="0">
              <a:defRPr sz="1300"/>
            </a:lvl1pPr>
          </a:lstStyle>
          <a:p>
            <a:pPr>
              <a:defRPr/>
            </a:pPr>
            <a:fld id="{7CEFBCBA-4448-4C47-9D4B-B6C8AA246372}" type="slidenum">
              <a:rPr lang="ja-JP" altLang="en-US"/>
              <a:pPr>
                <a:defRPr/>
              </a:pPr>
              <a:t>‹#›</a:t>
            </a:fld>
            <a:endParaRPr lang="en-US" altLang="ja-JP"/>
          </a:p>
        </p:txBody>
      </p:sp>
    </p:spTree>
    <p:extLst>
      <p:ext uri="{BB962C8B-B14F-4D97-AF65-F5344CB8AC3E}">
        <p14:creationId xmlns:p14="http://schemas.microsoft.com/office/powerpoint/2010/main" val="2355395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a:extLst>
              <a:ext uri="{FF2B5EF4-FFF2-40B4-BE49-F238E27FC236}">
                <a16:creationId xmlns:a16="http://schemas.microsoft.com/office/drawing/2014/main" id="{53FD3518-EEE6-4C84-B48A-F6644132A798}"/>
              </a:ext>
            </a:extLst>
          </p:cNvPr>
          <p:cNvSpPr>
            <a:spLocks noGrp="1"/>
          </p:cNvSpPr>
          <p:nvPr>
            <p:ph type="hdr" sz="quarter"/>
          </p:nvPr>
        </p:nvSpPr>
        <p:spPr bwMode="auto">
          <a:xfrm>
            <a:off x="0" y="0"/>
            <a:ext cx="2971800" cy="498475"/>
          </a:xfrm>
          <a:prstGeom prst="rect">
            <a:avLst/>
          </a:prstGeom>
          <a:noFill/>
          <a:ln>
            <a:noFill/>
          </a:ln>
        </p:spPr>
        <p:txBody>
          <a:bodyPr vert="horz" wrap="square" lIns="91699" tIns="45848" rIns="91699" bIns="45848" numCol="1" anchor="t"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3" name="日付プレースホルダ 2">
            <a:extLst>
              <a:ext uri="{FF2B5EF4-FFF2-40B4-BE49-F238E27FC236}">
                <a16:creationId xmlns:a16="http://schemas.microsoft.com/office/drawing/2014/main" id="{709C5A7F-DA93-49C8-BBDF-969981C5950E}"/>
              </a:ext>
            </a:extLst>
          </p:cNvPr>
          <p:cNvSpPr>
            <a:spLocks noGrp="1"/>
          </p:cNvSpPr>
          <p:nvPr>
            <p:ph type="dt" idx="1"/>
          </p:nvPr>
        </p:nvSpPr>
        <p:spPr bwMode="auto">
          <a:xfrm>
            <a:off x="3886200" y="0"/>
            <a:ext cx="2970213" cy="498475"/>
          </a:xfrm>
          <a:prstGeom prst="rect">
            <a:avLst/>
          </a:prstGeom>
          <a:noFill/>
          <a:ln>
            <a:noFill/>
          </a:ln>
        </p:spPr>
        <p:txBody>
          <a:bodyPr vert="horz" wrap="square" lIns="91699" tIns="45848" rIns="91699" bIns="45848" numCol="1" anchor="t" anchorCtr="0" compatLnSpc="1">
            <a:prstTxWarp prst="textNoShape">
              <a:avLst/>
            </a:prstTxWarp>
          </a:bodyPr>
          <a:lstStyle>
            <a:lvl1pPr algn="r" defTabSz="916821" eaLnBrk="1" hangingPunct="1">
              <a:defRPr sz="1300">
                <a:latin typeface="Calibri" pitchFamily="34" charset="0"/>
                <a:ea typeface="ＭＳ Ｐゴシック" pitchFamily="50" charset="-128"/>
              </a:defRPr>
            </a:lvl1pPr>
          </a:lstStyle>
          <a:p>
            <a:pPr>
              <a:defRPr/>
            </a:pPr>
            <a:fld id="{DFEE79D3-BD98-43E2-824C-030E3680A1F0}" type="datetimeFigureOut">
              <a:rPr lang="ja-JP" altLang="en-US"/>
              <a:pPr>
                <a:defRPr/>
              </a:pPr>
              <a:t>2022/6/24</a:t>
            </a:fld>
            <a:endParaRPr lang="en-US" altLang="ja-JP"/>
          </a:p>
        </p:txBody>
      </p:sp>
      <p:sp>
        <p:nvSpPr>
          <p:cNvPr id="4" name="スライド イメージ プレースホルダ 3">
            <a:extLst>
              <a:ext uri="{FF2B5EF4-FFF2-40B4-BE49-F238E27FC236}">
                <a16:creationId xmlns:a16="http://schemas.microsoft.com/office/drawing/2014/main" id="{1E16417C-9907-45C9-BF89-E405E6277F71}"/>
              </a:ext>
            </a:extLst>
          </p:cNvPr>
          <p:cNvSpPr>
            <a:spLocks noGrp="1" noRot="1" noChangeAspect="1"/>
          </p:cNvSpPr>
          <p:nvPr>
            <p:ph type="sldImg" idx="2"/>
          </p:nvPr>
        </p:nvSpPr>
        <p:spPr>
          <a:xfrm>
            <a:off x="944563" y="746125"/>
            <a:ext cx="4968875" cy="3727450"/>
          </a:xfrm>
          <a:prstGeom prst="rect">
            <a:avLst/>
          </a:prstGeom>
          <a:noFill/>
          <a:ln w="12700">
            <a:solidFill>
              <a:prstClr val="black"/>
            </a:solidFill>
          </a:ln>
        </p:spPr>
        <p:txBody>
          <a:bodyPr vert="horz" lIns="92485" tIns="46242" rIns="92485" bIns="46242" rtlCol="0" anchor="ctr"/>
          <a:lstStyle/>
          <a:p>
            <a:pPr lvl="0"/>
            <a:endParaRPr lang="ja-JP" altLang="en-US" noProof="0"/>
          </a:p>
        </p:txBody>
      </p:sp>
      <p:sp>
        <p:nvSpPr>
          <p:cNvPr id="5" name="ノート プレースホルダ 4">
            <a:extLst>
              <a:ext uri="{FF2B5EF4-FFF2-40B4-BE49-F238E27FC236}">
                <a16:creationId xmlns:a16="http://schemas.microsoft.com/office/drawing/2014/main" id="{EC2549AB-7236-46FA-8FEF-9AF30C870327}"/>
              </a:ext>
            </a:extLst>
          </p:cNvPr>
          <p:cNvSpPr>
            <a:spLocks noGrp="1"/>
          </p:cNvSpPr>
          <p:nvPr>
            <p:ph type="body" sz="quarter" idx="3"/>
          </p:nvPr>
        </p:nvSpPr>
        <p:spPr bwMode="auto">
          <a:xfrm>
            <a:off x="685800" y="4724400"/>
            <a:ext cx="5486400" cy="4475163"/>
          </a:xfrm>
          <a:prstGeom prst="rect">
            <a:avLst/>
          </a:prstGeom>
          <a:noFill/>
          <a:ln>
            <a:noFill/>
          </a:ln>
        </p:spPr>
        <p:txBody>
          <a:bodyPr vert="horz" wrap="square" lIns="91699" tIns="45848" rIns="91699" bIns="45848"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a:extLst>
              <a:ext uri="{FF2B5EF4-FFF2-40B4-BE49-F238E27FC236}">
                <a16:creationId xmlns:a16="http://schemas.microsoft.com/office/drawing/2014/main" id="{3008EBE8-A660-49B8-94C6-E4951C85AADB}"/>
              </a:ext>
            </a:extLst>
          </p:cNvPr>
          <p:cNvSpPr>
            <a:spLocks noGrp="1"/>
          </p:cNvSpPr>
          <p:nvPr>
            <p:ph type="ftr" sz="quarter" idx="4"/>
          </p:nvPr>
        </p:nvSpPr>
        <p:spPr bwMode="auto">
          <a:xfrm>
            <a:off x="0" y="9445625"/>
            <a:ext cx="2971800" cy="498475"/>
          </a:xfrm>
          <a:prstGeom prst="rect">
            <a:avLst/>
          </a:prstGeom>
          <a:noFill/>
          <a:ln>
            <a:noFill/>
          </a:ln>
        </p:spPr>
        <p:txBody>
          <a:bodyPr vert="horz" wrap="square" lIns="91699" tIns="45848" rIns="91699" bIns="45848" numCol="1" anchor="b" anchorCtr="0" compatLnSpc="1">
            <a:prstTxWarp prst="textNoShape">
              <a:avLst/>
            </a:prstTxWarp>
          </a:bodyPr>
          <a:lstStyle>
            <a:lvl1pPr defTabSz="916821" eaLnBrk="1" hangingPunct="1">
              <a:defRPr sz="1300">
                <a:latin typeface="Calibri" pitchFamily="34"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586A7037-EFF5-4C7C-9C34-139059AB3E1A}"/>
              </a:ext>
            </a:extLst>
          </p:cNvPr>
          <p:cNvSpPr>
            <a:spLocks noGrp="1"/>
          </p:cNvSpPr>
          <p:nvPr>
            <p:ph type="sldNum" sz="quarter" idx="5"/>
          </p:nvPr>
        </p:nvSpPr>
        <p:spPr bwMode="auto">
          <a:xfrm>
            <a:off x="3886200" y="9445625"/>
            <a:ext cx="2970213" cy="498475"/>
          </a:xfrm>
          <a:prstGeom prst="rect">
            <a:avLst/>
          </a:prstGeom>
          <a:noFill/>
          <a:ln>
            <a:noFill/>
          </a:ln>
        </p:spPr>
        <p:txBody>
          <a:bodyPr vert="horz" wrap="square" lIns="91699" tIns="45848" rIns="91699" bIns="45848" numCol="1" anchor="b" anchorCtr="0" compatLnSpc="1">
            <a:prstTxWarp prst="textNoShape">
              <a:avLst/>
            </a:prstTxWarp>
          </a:bodyPr>
          <a:lstStyle>
            <a:lvl1pPr algn="r" defTabSz="916821" eaLnBrk="1" hangingPunct="1">
              <a:defRPr sz="1300">
                <a:latin typeface="Calibri" panose="020F0502020204030204" pitchFamily="34" charset="0"/>
              </a:defRPr>
            </a:lvl1pPr>
          </a:lstStyle>
          <a:p>
            <a:pPr>
              <a:defRPr/>
            </a:pPr>
            <a:fld id="{3123271B-4DCE-4DD9-9108-C2F6F7705060}" type="slidenum">
              <a:rPr lang="ja-JP" altLang="en-US"/>
              <a:pPr>
                <a:defRPr/>
              </a:pPr>
              <a:t>‹#›</a:t>
            </a:fld>
            <a:endParaRPr lang="en-US" altLang="ja-JP"/>
          </a:p>
        </p:txBody>
      </p:sp>
    </p:spTree>
    <p:extLst>
      <p:ext uri="{BB962C8B-B14F-4D97-AF65-F5344CB8AC3E}">
        <p14:creationId xmlns:p14="http://schemas.microsoft.com/office/powerpoint/2010/main" val="1818148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7E5FB81-3503-4724-B187-6107280C68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5038C9-12DB-43A8-87F4-53D44144170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88504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35E924C-D8AC-4C95-BE4B-B927C775BE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F7C62821-8EB7-426B-9C1A-2BA6486889A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111674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6D3FDC3-21CD-4000-905A-8E7C0087C1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C84B93E0-7D29-496B-BCCE-7862FD652DC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2337600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A722865-8EF0-4910-8065-E5972AE23B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5B41B8B8-629E-4C49-864E-48D74BF33F1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317200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4081522-D4EC-41A9-8964-2C1389BC3F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9523C85D-B94D-4D50-810B-03C4455473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880848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683FFBE-B303-4926-A01A-CA3AB99065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A347C46F-ADFA-4EE2-94A9-1D576AF9DC6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407401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484953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193FFC0-EA84-4C69-8DB4-2FF8F8638A4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2388CCC3-17CF-4DAF-B4D5-F14D1355BB5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solidFill>
                <a:srgbClr val="040BC2"/>
              </a:solidFill>
              <a:latin typeface="Arial" panose="020B0604020202020204" pitchFamily="34" charset="0"/>
            </a:endParaRPr>
          </a:p>
        </p:txBody>
      </p:sp>
    </p:spTree>
    <p:extLst>
      <p:ext uri="{BB962C8B-B14F-4D97-AF65-F5344CB8AC3E}">
        <p14:creationId xmlns:p14="http://schemas.microsoft.com/office/powerpoint/2010/main" val="3727534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9925746-BB2B-4561-95DB-F443C1A56B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Rectangle 3">
            <a:extLst>
              <a:ext uri="{FF2B5EF4-FFF2-40B4-BE49-F238E27FC236}">
                <a16:creationId xmlns:a16="http://schemas.microsoft.com/office/drawing/2014/main" id="{A6A9BBF9-E851-4F88-B85B-A368C9EB0DD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15312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3D40786-3746-47C9-A1BE-2F3D7CEA28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7EBBC6BD-BC68-4E25-9BC8-0E014A06A846}"/>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2127904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5" name="フッター プレースホルダ 4">
            <a:extLst>
              <a:ext uri="{FF2B5EF4-FFF2-40B4-BE49-F238E27FC236}">
                <a16:creationId xmlns:a16="http://schemas.microsoft.com/office/drawing/2014/main" id="{4316960D-1554-4850-8CFF-8CA75EA68DC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7A9F334-94D7-438A-BF52-6F59A70EDF02}"/>
              </a:ext>
            </a:extLst>
          </p:cNvPr>
          <p:cNvSpPr>
            <a:spLocks noGrp="1"/>
          </p:cNvSpPr>
          <p:nvPr>
            <p:ph type="sldNum" sz="quarter" idx="12"/>
          </p:nvPr>
        </p:nvSpPr>
        <p:spPr/>
        <p:txBody>
          <a:bodyPr/>
          <a:lstStyle>
            <a:lvl1pPr>
              <a:defRPr/>
            </a:lvl1pPr>
          </a:lstStyle>
          <a:p>
            <a:pPr>
              <a:defRPr/>
            </a:pPr>
            <a:fld id="{FE10B303-081B-437D-A150-7151A5E8F4F5}" type="slidenum">
              <a:rPr lang="ja-JP" altLang="en-US"/>
              <a:pPr>
                <a:defRPr/>
              </a:pPr>
              <a:t>‹#›</a:t>
            </a:fld>
            <a:endParaRPr lang="ja-JP" altLang="en-US"/>
          </a:p>
        </p:txBody>
      </p:sp>
    </p:spTree>
    <p:extLst>
      <p:ext uri="{BB962C8B-B14F-4D97-AF65-F5344CB8AC3E}">
        <p14:creationId xmlns:p14="http://schemas.microsoft.com/office/powerpoint/2010/main" val="2903494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0A7E68F-32DC-46FB-9796-A80C9BB8368B}"/>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BB8C7AC-F9CC-4ABF-887A-6D79831D35D8}" type="datetime1">
              <a:rPr lang="ja-JP" altLang="en-US"/>
              <a:pPr>
                <a:defRPr/>
              </a:pPr>
              <a:t>2022/6/24</a:t>
            </a:fld>
            <a:endParaRPr lang="ja-JP" altLang="en-US"/>
          </a:p>
        </p:txBody>
      </p:sp>
      <p:sp>
        <p:nvSpPr>
          <p:cNvPr id="5" name="フッター プレースホルダ 4">
            <a:extLst>
              <a:ext uri="{FF2B5EF4-FFF2-40B4-BE49-F238E27FC236}">
                <a16:creationId xmlns:a16="http://schemas.microsoft.com/office/drawing/2014/main" id="{FE99E6D5-7413-4D68-99C3-813B822482E8}"/>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5CB46A6B-9DD8-499D-86FF-603DFC2EC73A}"/>
              </a:ext>
            </a:extLst>
          </p:cNvPr>
          <p:cNvSpPr>
            <a:spLocks noGrp="1"/>
          </p:cNvSpPr>
          <p:nvPr>
            <p:ph type="sldNum" sz="quarter" idx="12"/>
          </p:nvPr>
        </p:nvSpPr>
        <p:spPr/>
        <p:txBody>
          <a:bodyPr/>
          <a:lstStyle>
            <a:lvl1pPr>
              <a:defRPr/>
            </a:lvl1pPr>
          </a:lstStyle>
          <a:p>
            <a:pPr>
              <a:defRPr/>
            </a:pPr>
            <a:fld id="{FF0EFDEB-7318-4D65-8F2B-F435FFB3151D}" type="slidenum">
              <a:rPr lang="ja-JP" altLang="en-US"/>
              <a:pPr>
                <a:defRPr/>
              </a:pPr>
              <a:t>‹#›</a:t>
            </a:fld>
            <a:endParaRPr lang="ja-JP" altLang="en-US"/>
          </a:p>
        </p:txBody>
      </p:sp>
    </p:spTree>
    <p:extLst>
      <p:ext uri="{BB962C8B-B14F-4D97-AF65-F5344CB8AC3E}">
        <p14:creationId xmlns:p14="http://schemas.microsoft.com/office/powerpoint/2010/main" val="124295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7D64A0DA-D0DF-44F5-AA66-F9FBD2B03E5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A2F75F46-1552-4CA7-83A3-181208C2BAB8}" type="datetime1">
              <a:rPr lang="ja-JP" altLang="en-US"/>
              <a:pPr>
                <a:defRPr/>
              </a:pPr>
              <a:t>2022/6/24</a:t>
            </a:fld>
            <a:endParaRPr lang="ja-JP" altLang="en-US"/>
          </a:p>
        </p:txBody>
      </p:sp>
      <p:sp>
        <p:nvSpPr>
          <p:cNvPr id="5" name="フッター プレースホルダ 4">
            <a:extLst>
              <a:ext uri="{FF2B5EF4-FFF2-40B4-BE49-F238E27FC236}">
                <a16:creationId xmlns:a16="http://schemas.microsoft.com/office/drawing/2014/main" id="{693B946B-E4CE-4DAB-9533-95BFEBFF356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9036895-D618-4E46-95B0-03369A690A32}"/>
              </a:ext>
            </a:extLst>
          </p:cNvPr>
          <p:cNvSpPr>
            <a:spLocks noGrp="1"/>
          </p:cNvSpPr>
          <p:nvPr>
            <p:ph type="sldNum" sz="quarter" idx="12"/>
          </p:nvPr>
        </p:nvSpPr>
        <p:spPr/>
        <p:txBody>
          <a:bodyPr/>
          <a:lstStyle>
            <a:lvl1pPr>
              <a:defRPr/>
            </a:lvl1pPr>
          </a:lstStyle>
          <a:p>
            <a:pPr>
              <a:defRPr/>
            </a:pPr>
            <a:fld id="{6A3DB9B1-B2D3-49FD-8570-1804F3E1D0FC}" type="slidenum">
              <a:rPr lang="ja-JP" altLang="en-US"/>
              <a:pPr>
                <a:defRPr/>
              </a:pPr>
              <a:t>‹#›</a:t>
            </a:fld>
            <a:endParaRPr lang="ja-JP" altLang="en-US"/>
          </a:p>
        </p:txBody>
      </p:sp>
    </p:spTree>
    <p:extLst>
      <p:ext uri="{BB962C8B-B14F-4D97-AF65-F5344CB8AC3E}">
        <p14:creationId xmlns:p14="http://schemas.microsoft.com/office/powerpoint/2010/main" val="661229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AC3474F-2935-43AE-8C9F-5ABFA8BB52B1}"/>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3B1DDDF5-5A0F-4C87-A6C4-708BC1B44C05}" type="datetime1">
              <a:rPr lang="ja-JP" altLang="en-US"/>
              <a:pPr>
                <a:defRPr/>
              </a:pPr>
              <a:t>2022/6/24</a:t>
            </a:fld>
            <a:endParaRPr lang="ja-JP" altLang="en-US"/>
          </a:p>
        </p:txBody>
      </p:sp>
      <p:sp>
        <p:nvSpPr>
          <p:cNvPr id="5" name="フッター プレースホルダ 4">
            <a:extLst>
              <a:ext uri="{FF2B5EF4-FFF2-40B4-BE49-F238E27FC236}">
                <a16:creationId xmlns:a16="http://schemas.microsoft.com/office/drawing/2014/main" id="{64CC1F65-0F96-4400-904B-6088CB3E05CE}"/>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479812F-AD0D-43B6-8A6B-3A1D489AB90F}"/>
              </a:ext>
            </a:extLst>
          </p:cNvPr>
          <p:cNvSpPr>
            <a:spLocks noGrp="1"/>
          </p:cNvSpPr>
          <p:nvPr>
            <p:ph type="sldNum" sz="quarter" idx="12"/>
          </p:nvPr>
        </p:nvSpPr>
        <p:spPr/>
        <p:txBody>
          <a:bodyPr/>
          <a:lstStyle>
            <a:lvl1pPr>
              <a:defRPr/>
            </a:lvl1pPr>
          </a:lstStyle>
          <a:p>
            <a:pPr>
              <a:defRPr/>
            </a:pPr>
            <a:fld id="{AB2F7A59-11DE-41AF-84E7-295500D581A5}" type="slidenum">
              <a:rPr lang="ja-JP" altLang="en-US"/>
              <a:pPr>
                <a:defRPr/>
              </a:pPr>
              <a:t>‹#›</a:t>
            </a:fld>
            <a:endParaRPr lang="ja-JP" altLang="en-US"/>
          </a:p>
        </p:txBody>
      </p:sp>
    </p:spTree>
    <p:extLst>
      <p:ext uri="{BB962C8B-B14F-4D97-AF65-F5344CB8AC3E}">
        <p14:creationId xmlns:p14="http://schemas.microsoft.com/office/powerpoint/2010/main" val="63802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91153F6-B2FC-45BC-BF11-AF129A5B9D3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39A410E-BA47-45F5-B691-B78EA4936AE6}" type="datetime1">
              <a:rPr lang="ja-JP" altLang="en-US"/>
              <a:pPr>
                <a:defRPr/>
              </a:pPr>
              <a:t>2022/6/24</a:t>
            </a:fld>
            <a:endParaRPr lang="ja-JP" altLang="en-US"/>
          </a:p>
        </p:txBody>
      </p:sp>
      <p:sp>
        <p:nvSpPr>
          <p:cNvPr id="5" name="フッター プレースホルダ 4">
            <a:extLst>
              <a:ext uri="{FF2B5EF4-FFF2-40B4-BE49-F238E27FC236}">
                <a16:creationId xmlns:a16="http://schemas.microsoft.com/office/drawing/2014/main" id="{EBE932C9-B8DC-4DF6-9858-70D559683A36}"/>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B597EB4-3529-46BC-82AD-FB85A2BC43C9}"/>
              </a:ext>
            </a:extLst>
          </p:cNvPr>
          <p:cNvSpPr>
            <a:spLocks noGrp="1"/>
          </p:cNvSpPr>
          <p:nvPr>
            <p:ph type="sldNum" sz="quarter" idx="12"/>
          </p:nvPr>
        </p:nvSpPr>
        <p:spPr/>
        <p:txBody>
          <a:bodyPr/>
          <a:lstStyle>
            <a:lvl1pPr>
              <a:defRPr/>
            </a:lvl1pPr>
          </a:lstStyle>
          <a:p>
            <a:pPr>
              <a:defRPr/>
            </a:pPr>
            <a:fld id="{465705EA-AFFF-4962-9973-670C8AF44134}" type="slidenum">
              <a:rPr lang="ja-JP" altLang="en-US"/>
              <a:pPr>
                <a:defRPr/>
              </a:pPr>
              <a:t>‹#›</a:t>
            </a:fld>
            <a:endParaRPr lang="ja-JP" altLang="en-US"/>
          </a:p>
        </p:txBody>
      </p:sp>
    </p:spTree>
    <p:extLst>
      <p:ext uri="{BB962C8B-B14F-4D97-AF65-F5344CB8AC3E}">
        <p14:creationId xmlns:p14="http://schemas.microsoft.com/office/powerpoint/2010/main" val="422885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F272C058-3C8B-46D7-B6DF-521B43C064FE}"/>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24C5120D-D61C-4FD8-9CE4-589956DD2A6B}" type="datetime1">
              <a:rPr lang="ja-JP" altLang="en-US"/>
              <a:pPr>
                <a:defRPr/>
              </a:pPr>
              <a:t>2022/6/24</a:t>
            </a:fld>
            <a:endParaRPr lang="ja-JP" altLang="en-US"/>
          </a:p>
        </p:txBody>
      </p:sp>
      <p:sp>
        <p:nvSpPr>
          <p:cNvPr id="6" name="フッター プレースホルダ 4">
            <a:extLst>
              <a:ext uri="{FF2B5EF4-FFF2-40B4-BE49-F238E27FC236}">
                <a16:creationId xmlns:a16="http://schemas.microsoft.com/office/drawing/2014/main" id="{18FDC0C8-151C-44F4-9748-620C21277836}"/>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98951328-F33B-4CCD-B7F1-26BFDE559C50}"/>
              </a:ext>
            </a:extLst>
          </p:cNvPr>
          <p:cNvSpPr>
            <a:spLocks noGrp="1"/>
          </p:cNvSpPr>
          <p:nvPr>
            <p:ph type="sldNum" sz="quarter" idx="12"/>
          </p:nvPr>
        </p:nvSpPr>
        <p:spPr/>
        <p:txBody>
          <a:bodyPr/>
          <a:lstStyle>
            <a:lvl1pPr>
              <a:defRPr/>
            </a:lvl1pPr>
          </a:lstStyle>
          <a:p>
            <a:pPr>
              <a:defRPr/>
            </a:pPr>
            <a:fld id="{EB1012F3-D28F-4574-9FDC-C79E843611EE}" type="slidenum">
              <a:rPr lang="ja-JP" altLang="en-US"/>
              <a:pPr>
                <a:defRPr/>
              </a:pPr>
              <a:t>‹#›</a:t>
            </a:fld>
            <a:endParaRPr lang="ja-JP" altLang="en-US"/>
          </a:p>
        </p:txBody>
      </p:sp>
    </p:spTree>
    <p:extLst>
      <p:ext uri="{BB962C8B-B14F-4D97-AF65-F5344CB8AC3E}">
        <p14:creationId xmlns:p14="http://schemas.microsoft.com/office/powerpoint/2010/main" val="2121043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BF0F6938-55F5-42C7-B0FD-B4E8225E900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0BA555-77AB-4DC3-A1C3-CD64F3741CAC}" type="datetime1">
              <a:rPr lang="ja-JP" altLang="en-US"/>
              <a:pPr>
                <a:defRPr/>
              </a:pPr>
              <a:t>2022/6/24</a:t>
            </a:fld>
            <a:endParaRPr lang="ja-JP" altLang="en-US"/>
          </a:p>
        </p:txBody>
      </p:sp>
      <p:sp>
        <p:nvSpPr>
          <p:cNvPr id="8" name="フッター プレースホルダ 4">
            <a:extLst>
              <a:ext uri="{FF2B5EF4-FFF2-40B4-BE49-F238E27FC236}">
                <a16:creationId xmlns:a16="http://schemas.microsoft.com/office/drawing/2014/main" id="{6910479E-9110-4D8C-AA52-9B8E19CFF8BD}"/>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F665F6B6-F908-4EF5-A640-860628956F52}"/>
              </a:ext>
            </a:extLst>
          </p:cNvPr>
          <p:cNvSpPr>
            <a:spLocks noGrp="1"/>
          </p:cNvSpPr>
          <p:nvPr>
            <p:ph type="sldNum" sz="quarter" idx="12"/>
          </p:nvPr>
        </p:nvSpPr>
        <p:spPr/>
        <p:txBody>
          <a:bodyPr/>
          <a:lstStyle>
            <a:lvl1pPr>
              <a:defRPr/>
            </a:lvl1pPr>
          </a:lstStyle>
          <a:p>
            <a:pPr>
              <a:defRPr/>
            </a:pPr>
            <a:fld id="{09379860-8576-4463-B864-0C6C41ED14BD}" type="slidenum">
              <a:rPr lang="ja-JP" altLang="en-US"/>
              <a:pPr>
                <a:defRPr/>
              </a:pPr>
              <a:t>‹#›</a:t>
            </a:fld>
            <a:endParaRPr lang="ja-JP" altLang="en-US"/>
          </a:p>
        </p:txBody>
      </p:sp>
    </p:spTree>
    <p:extLst>
      <p:ext uri="{BB962C8B-B14F-4D97-AF65-F5344CB8AC3E}">
        <p14:creationId xmlns:p14="http://schemas.microsoft.com/office/powerpoint/2010/main" val="2799912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6B605B5C-4213-4236-BA90-F7B1C111AD7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C52C420F-7EC1-4A72-A7C2-72537035A219}" type="datetime1">
              <a:rPr lang="ja-JP" altLang="en-US"/>
              <a:pPr>
                <a:defRPr/>
              </a:pPr>
              <a:t>2022/6/24</a:t>
            </a:fld>
            <a:endParaRPr lang="ja-JP" altLang="en-US"/>
          </a:p>
        </p:txBody>
      </p:sp>
      <p:sp>
        <p:nvSpPr>
          <p:cNvPr id="4" name="フッター プレースホルダ 4">
            <a:extLst>
              <a:ext uri="{FF2B5EF4-FFF2-40B4-BE49-F238E27FC236}">
                <a16:creationId xmlns:a16="http://schemas.microsoft.com/office/drawing/2014/main" id="{A0B8D288-0EE9-46CB-B6E3-1FA8BCC1388A}"/>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E96CAA91-22C3-498B-9713-B46195F4565F}"/>
              </a:ext>
            </a:extLst>
          </p:cNvPr>
          <p:cNvSpPr>
            <a:spLocks noGrp="1"/>
          </p:cNvSpPr>
          <p:nvPr>
            <p:ph type="sldNum" sz="quarter" idx="12"/>
          </p:nvPr>
        </p:nvSpPr>
        <p:spPr/>
        <p:txBody>
          <a:bodyPr/>
          <a:lstStyle>
            <a:lvl1pPr>
              <a:defRPr/>
            </a:lvl1pPr>
          </a:lstStyle>
          <a:p>
            <a:pPr>
              <a:defRPr/>
            </a:pPr>
            <a:fld id="{C451E8DF-85A6-41A0-B835-25A33D84B885}" type="slidenum">
              <a:rPr lang="ja-JP" altLang="en-US"/>
              <a:pPr>
                <a:defRPr/>
              </a:pPr>
              <a:t>‹#›</a:t>
            </a:fld>
            <a:endParaRPr lang="ja-JP" altLang="en-US"/>
          </a:p>
        </p:txBody>
      </p:sp>
    </p:spTree>
    <p:extLst>
      <p:ext uri="{BB962C8B-B14F-4D97-AF65-F5344CB8AC3E}">
        <p14:creationId xmlns:p14="http://schemas.microsoft.com/office/powerpoint/2010/main" val="118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64B3E96C-DFD4-4597-B94A-A49911BBAC6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D0EB76E-7923-4464-9096-1B38A9D6A25D}" type="datetime1">
              <a:rPr lang="ja-JP" altLang="en-US"/>
              <a:pPr>
                <a:defRPr/>
              </a:pPr>
              <a:t>2022/6/24</a:t>
            </a:fld>
            <a:endParaRPr lang="ja-JP" altLang="en-US"/>
          </a:p>
        </p:txBody>
      </p:sp>
      <p:sp>
        <p:nvSpPr>
          <p:cNvPr id="3" name="フッター プレースホルダ 4">
            <a:extLst>
              <a:ext uri="{FF2B5EF4-FFF2-40B4-BE49-F238E27FC236}">
                <a16:creationId xmlns:a16="http://schemas.microsoft.com/office/drawing/2014/main" id="{5411F6EE-4191-4D9F-A159-AC2A41878C7F}"/>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A9EB9736-3069-4E06-9E3D-684788F29558}"/>
              </a:ext>
            </a:extLst>
          </p:cNvPr>
          <p:cNvSpPr>
            <a:spLocks noGrp="1"/>
          </p:cNvSpPr>
          <p:nvPr>
            <p:ph type="sldNum" sz="quarter" idx="12"/>
          </p:nvPr>
        </p:nvSpPr>
        <p:spPr/>
        <p:txBody>
          <a:bodyPr/>
          <a:lstStyle>
            <a:lvl1pPr>
              <a:defRPr/>
            </a:lvl1pPr>
          </a:lstStyle>
          <a:p>
            <a:pPr>
              <a:defRPr/>
            </a:pPr>
            <a:fld id="{EA4512E4-42CE-4B22-AF0C-B4B56444438D}" type="slidenum">
              <a:rPr lang="ja-JP" altLang="en-US"/>
              <a:pPr>
                <a:defRPr/>
              </a:pPr>
              <a:t>‹#›</a:t>
            </a:fld>
            <a:endParaRPr lang="ja-JP" altLang="en-US"/>
          </a:p>
        </p:txBody>
      </p:sp>
    </p:spTree>
    <p:extLst>
      <p:ext uri="{BB962C8B-B14F-4D97-AF65-F5344CB8AC3E}">
        <p14:creationId xmlns:p14="http://schemas.microsoft.com/office/powerpoint/2010/main" val="1042885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63516EA8-47AB-4C3C-B454-15A8D2BF63B3}"/>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CCEAB21-4CEA-451C-BF54-F55575728B97}" type="datetime1">
              <a:rPr lang="ja-JP" altLang="en-US"/>
              <a:pPr>
                <a:defRPr/>
              </a:pPr>
              <a:t>2022/6/24</a:t>
            </a:fld>
            <a:endParaRPr lang="ja-JP" altLang="en-US"/>
          </a:p>
        </p:txBody>
      </p:sp>
      <p:sp>
        <p:nvSpPr>
          <p:cNvPr id="6" name="フッター プレースホルダ 4">
            <a:extLst>
              <a:ext uri="{FF2B5EF4-FFF2-40B4-BE49-F238E27FC236}">
                <a16:creationId xmlns:a16="http://schemas.microsoft.com/office/drawing/2014/main" id="{5FADD1BA-BC5A-40AF-8884-7456A01D63DC}"/>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AEEC9D95-E5E7-4D85-A67F-2158552EA115}"/>
              </a:ext>
            </a:extLst>
          </p:cNvPr>
          <p:cNvSpPr>
            <a:spLocks noGrp="1"/>
          </p:cNvSpPr>
          <p:nvPr>
            <p:ph type="sldNum" sz="quarter" idx="12"/>
          </p:nvPr>
        </p:nvSpPr>
        <p:spPr/>
        <p:txBody>
          <a:bodyPr/>
          <a:lstStyle>
            <a:lvl1pPr>
              <a:defRPr/>
            </a:lvl1pPr>
          </a:lstStyle>
          <a:p>
            <a:pPr>
              <a:defRPr/>
            </a:pPr>
            <a:fld id="{62B9C735-FED6-44A0-B840-545361793508}" type="slidenum">
              <a:rPr lang="ja-JP" altLang="en-US"/>
              <a:pPr>
                <a:defRPr/>
              </a:pPr>
              <a:t>‹#›</a:t>
            </a:fld>
            <a:endParaRPr lang="ja-JP" altLang="en-US"/>
          </a:p>
        </p:txBody>
      </p:sp>
    </p:spTree>
    <p:extLst>
      <p:ext uri="{BB962C8B-B14F-4D97-AF65-F5344CB8AC3E}">
        <p14:creationId xmlns:p14="http://schemas.microsoft.com/office/powerpoint/2010/main" val="4116050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FE068A90-9D48-472E-A28E-9FCDF98DFC4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F7AA87ED-5695-4904-AA19-48C0B7850ADB}" type="datetime1">
              <a:rPr lang="ja-JP" altLang="en-US"/>
              <a:pPr>
                <a:defRPr/>
              </a:pPr>
              <a:t>2022/6/24</a:t>
            </a:fld>
            <a:endParaRPr lang="ja-JP" altLang="en-US"/>
          </a:p>
        </p:txBody>
      </p:sp>
      <p:sp>
        <p:nvSpPr>
          <p:cNvPr id="6" name="フッター プレースホルダ 4">
            <a:extLst>
              <a:ext uri="{FF2B5EF4-FFF2-40B4-BE49-F238E27FC236}">
                <a16:creationId xmlns:a16="http://schemas.microsoft.com/office/drawing/2014/main" id="{29014ABD-4C4B-4323-AC82-4A9245C811AF}"/>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F79E121-A400-413D-8738-EA4D65003328}"/>
              </a:ext>
            </a:extLst>
          </p:cNvPr>
          <p:cNvSpPr>
            <a:spLocks noGrp="1"/>
          </p:cNvSpPr>
          <p:nvPr>
            <p:ph type="sldNum" sz="quarter" idx="12"/>
          </p:nvPr>
        </p:nvSpPr>
        <p:spPr/>
        <p:txBody>
          <a:bodyPr/>
          <a:lstStyle>
            <a:lvl1pPr>
              <a:defRPr/>
            </a:lvl1pPr>
          </a:lstStyle>
          <a:p>
            <a:pPr>
              <a:defRPr/>
            </a:pPr>
            <a:fld id="{05A0DA9A-0EFA-413E-9531-9E4BADD83C4E}" type="slidenum">
              <a:rPr lang="ja-JP" altLang="en-US"/>
              <a:pPr>
                <a:defRPr/>
              </a:pPr>
              <a:t>‹#›</a:t>
            </a:fld>
            <a:endParaRPr lang="ja-JP" altLang="en-US"/>
          </a:p>
        </p:txBody>
      </p:sp>
    </p:spTree>
    <p:extLst>
      <p:ext uri="{BB962C8B-B14F-4D97-AF65-F5344CB8AC3E}">
        <p14:creationId xmlns:p14="http://schemas.microsoft.com/office/powerpoint/2010/main" val="3739433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29A9B053-F419-4281-95D8-CAA466CCDC58}"/>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テキスト プレースホルダ 2">
            <a:extLst>
              <a:ext uri="{FF2B5EF4-FFF2-40B4-BE49-F238E27FC236}">
                <a16:creationId xmlns:a16="http://schemas.microsoft.com/office/drawing/2014/main" id="{F55162F0-5354-4ECD-96EE-B677AEB33B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5" name="フッター プレースホルダ 4">
            <a:extLst>
              <a:ext uri="{FF2B5EF4-FFF2-40B4-BE49-F238E27FC236}">
                <a16:creationId xmlns:a16="http://schemas.microsoft.com/office/drawing/2014/main" id="{C1A20ACD-7F59-4DF4-A15E-FA419F461596}"/>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D817279-ADC5-4D4C-B765-C7C9BB71C480}"/>
              </a:ext>
            </a:extLst>
          </p:cNvPr>
          <p:cNvSpPr>
            <a:spLocks noGrp="1"/>
          </p:cNvSpPr>
          <p:nvPr>
            <p:ph type="sldNum" sz="quarter" idx="4"/>
          </p:nvPr>
        </p:nvSpPr>
        <p:spPr>
          <a:xfrm>
            <a:off x="70104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441B3EE-9DE7-4D26-85AD-02D2BC68B47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a:extLst>
              <a:ext uri="{FF2B5EF4-FFF2-40B4-BE49-F238E27FC236}">
                <a16:creationId xmlns:a16="http://schemas.microsoft.com/office/drawing/2014/main" id="{542E32E0-D2A7-496C-ACEF-DBF8979119C5}"/>
              </a:ext>
            </a:extLst>
          </p:cNvPr>
          <p:cNvSpPr txBox="1">
            <a:spLocks noChangeArrowheads="1"/>
          </p:cNvSpPr>
          <p:nvPr/>
        </p:nvSpPr>
        <p:spPr bwMode="auto">
          <a:xfrm>
            <a:off x="-1" y="2679756"/>
            <a:ext cx="9144001" cy="637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800" dirty="0">
                <a:latin typeface="メイリオ" panose="020B0604030504040204" pitchFamily="50" charset="-128"/>
                <a:ea typeface="メイリオ" panose="020B0604030504040204" pitchFamily="50" charset="-128"/>
              </a:rPr>
              <a:t>English Title</a:t>
            </a:r>
            <a:endParaRPr lang="en-US" altLang="ja-JP" sz="1600" dirty="0">
              <a:latin typeface="メイリオ" panose="020B0604030504040204" pitchFamily="50" charset="-128"/>
              <a:ea typeface="メイリオ" panose="020B0604030504040204" pitchFamily="50" charset="-128"/>
            </a:endParaRPr>
          </a:p>
        </p:txBody>
      </p:sp>
      <p:sp>
        <p:nvSpPr>
          <p:cNvPr id="4100" name="Text Box 4">
            <a:extLst>
              <a:ext uri="{FF2B5EF4-FFF2-40B4-BE49-F238E27FC236}">
                <a16:creationId xmlns:a16="http://schemas.microsoft.com/office/drawing/2014/main" id="{40F725E8-4710-4A01-A6DE-5AF28EBE127D}"/>
              </a:ext>
            </a:extLst>
          </p:cNvPr>
          <p:cNvSpPr txBox="1">
            <a:spLocks noChangeArrowheads="1"/>
          </p:cNvSpPr>
          <p:nvPr/>
        </p:nvSpPr>
        <p:spPr bwMode="auto">
          <a:xfrm>
            <a:off x="4448708" y="5794206"/>
            <a:ext cx="3408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latin typeface="メイリオ" panose="020B0604030504040204" pitchFamily="50" charset="-128"/>
                <a:ea typeface="メイリオ" panose="020B0604030504040204" pitchFamily="50" charset="-128"/>
                <a:cs typeface="Arial" panose="020B0604020202020204" pitchFamily="34" charset="0"/>
              </a:rPr>
              <a:t>Title in Institution &amp; Proposer Name</a:t>
            </a:r>
          </a:p>
        </p:txBody>
      </p:sp>
      <p:sp>
        <p:nvSpPr>
          <p:cNvPr id="4103" name="タイトル 1">
            <a:extLst>
              <a:ext uri="{FF2B5EF4-FFF2-40B4-BE49-F238E27FC236}">
                <a16:creationId xmlns:a16="http://schemas.microsoft.com/office/drawing/2014/main" id="{87421FCB-98D5-47DE-8336-C643193CF33F}"/>
              </a:ext>
            </a:extLst>
          </p:cNvPr>
          <p:cNvSpPr txBox="1">
            <a:spLocks noChangeArrowheads="1"/>
          </p:cNvSpPr>
          <p:nvPr/>
        </p:nvSpPr>
        <p:spPr bwMode="auto">
          <a:xfrm>
            <a:off x="-1" y="2901123"/>
            <a:ext cx="9144001"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English Subtitle -</a:t>
            </a:r>
            <a:endParaRPr lang="en-US" altLang="ja-JP" sz="1200" dirty="0">
              <a:latin typeface="メイリオ" panose="020B0604030504040204" pitchFamily="50" charset="-128"/>
              <a:ea typeface="メイリオ" panose="020B0604030504040204" pitchFamily="50" charset="-128"/>
            </a:endParaRPr>
          </a:p>
        </p:txBody>
      </p:sp>
      <p:sp>
        <p:nvSpPr>
          <p:cNvPr id="17" name="テキスト ボックス 1">
            <a:extLst>
              <a:ext uri="{FF2B5EF4-FFF2-40B4-BE49-F238E27FC236}">
                <a16:creationId xmlns:a16="http://schemas.microsoft.com/office/drawing/2014/main" id="{A4A247FA-F507-4CFB-BA38-933F0BD3ABCC}"/>
              </a:ext>
            </a:extLst>
          </p:cNvPr>
          <p:cNvSpPr txBox="1"/>
          <p:nvPr/>
        </p:nvSpPr>
        <p:spPr>
          <a:xfrm>
            <a:off x="7420708" y="65088"/>
            <a:ext cx="1661380" cy="286604"/>
          </a:xfrm>
          <a:prstGeom prst="rect">
            <a:avLst/>
          </a:prstGeom>
          <a:solidFill>
            <a:sysClr val="window" lastClr="FFFFFF"/>
          </a:solidFill>
          <a:ln w="6350">
            <a:noFill/>
          </a:ln>
          <a:effectLst/>
        </p:spPr>
        <p:txBody>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lgn="ctr">
              <a:spcAft>
                <a:spcPts val="0"/>
              </a:spcAft>
              <a:defRPr/>
            </a:pP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様式</a:t>
            </a:r>
            <a:r>
              <a:rPr lang="en-US" altLang="ja-JP" sz="1050" kern="100" dirty="0">
                <a:latin typeface="メイリオ" panose="020B0604030504040204" pitchFamily="50" charset="-128"/>
                <a:ea typeface="メイリオ" panose="020B0604030504040204" pitchFamily="50" charset="-128"/>
                <a:cs typeface="Times New Roman" panose="02020603050405020304" pitchFamily="18" charset="0"/>
              </a:rPr>
              <a:t>3</a:t>
            </a:r>
            <a:r>
              <a:rPr lang="ja-JP" altLang="en-US" sz="1050" kern="100" dirty="0">
                <a:latin typeface="メイリオ" panose="020B0604030504040204" pitchFamily="50" charset="-128"/>
                <a:ea typeface="メイリオ" panose="020B0604030504040204" pitchFamily="50" charset="-128"/>
                <a:cs typeface="Times New Roman" panose="02020603050405020304" pitchFamily="18" charset="0"/>
              </a:rPr>
              <a:t>：創薬シーズ編</a:t>
            </a:r>
            <a:endParaRPr lang="ja-JP" sz="1050" kern="100" dirty="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8" name="AutoShape 52">
            <a:extLst>
              <a:ext uri="{FF2B5EF4-FFF2-40B4-BE49-F238E27FC236}">
                <a16:creationId xmlns:a16="http://schemas.microsoft.com/office/drawing/2014/main" id="{9FEB5D25-D928-4880-892C-13399880FEE6}"/>
              </a:ext>
            </a:extLst>
          </p:cNvPr>
          <p:cNvSpPr>
            <a:spLocks noChangeArrowheads="1"/>
          </p:cNvSpPr>
          <p:nvPr/>
        </p:nvSpPr>
        <p:spPr bwMode="auto">
          <a:xfrm>
            <a:off x="71438" y="61914"/>
            <a:ext cx="3852197" cy="41216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solidFill>
                <a:srgbClr val="DCF9FF"/>
              </a:solidFill>
              <a:latin typeface="Arial" panose="020B0604020202020204" pitchFamily="34" charset="0"/>
            </a:endParaRPr>
          </a:p>
        </p:txBody>
      </p:sp>
      <p:sp>
        <p:nvSpPr>
          <p:cNvPr id="4106" name="Rectangle 9">
            <a:extLst>
              <a:ext uri="{FF2B5EF4-FFF2-40B4-BE49-F238E27FC236}">
                <a16:creationId xmlns:a16="http://schemas.microsoft.com/office/drawing/2014/main" id="{F027C666-4EDF-4231-9656-C28C043625F3}"/>
              </a:ext>
            </a:extLst>
          </p:cNvPr>
          <p:cNvSpPr>
            <a:spLocks noChangeArrowheads="1"/>
          </p:cNvSpPr>
          <p:nvPr/>
        </p:nvSpPr>
        <p:spPr bwMode="auto">
          <a:xfrm>
            <a:off x="157162" y="83104"/>
            <a:ext cx="37664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b="1" dirty="0"/>
              <a:t> 10</a:t>
            </a:r>
            <a:r>
              <a:rPr lang="en-US" altLang="ja-JP" sz="1800" b="1" baseline="30000" dirty="0"/>
              <a:t>th</a:t>
            </a:r>
            <a:r>
              <a:rPr lang="en-US" altLang="ja-JP" sz="1800" b="1" dirty="0"/>
              <a:t> DSANJ Digital Bio Conference ’22</a:t>
            </a:r>
            <a:endParaRPr lang="ja-JP" altLang="en-US" sz="1800" b="1" dirty="0"/>
          </a:p>
        </p:txBody>
      </p:sp>
      <p:sp>
        <p:nvSpPr>
          <p:cNvPr id="20" name="テキスト ボックス 8">
            <a:extLst>
              <a:ext uri="{FF2B5EF4-FFF2-40B4-BE49-F238E27FC236}">
                <a16:creationId xmlns:a16="http://schemas.microsoft.com/office/drawing/2014/main" id="{31C5905A-2FB4-4CDF-8933-FA8D0885909B}"/>
              </a:ext>
            </a:extLst>
          </p:cNvPr>
          <p:cNvSpPr txBox="1">
            <a:spLocks noChangeArrowheads="1"/>
          </p:cNvSpPr>
          <p:nvPr/>
        </p:nvSpPr>
        <p:spPr bwMode="auto">
          <a:xfrm>
            <a:off x="108436" y="623677"/>
            <a:ext cx="7109639"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200" b="1" dirty="0">
                <a:solidFill>
                  <a:srgbClr val="FF0000"/>
                </a:solidFill>
                <a:latin typeface="+mn-ea"/>
                <a:ea typeface="+mn-ea"/>
              </a:rPr>
              <a:t>本資料は</a:t>
            </a:r>
            <a:r>
              <a:rPr lang="en-US" altLang="ja-JP" sz="1200" b="1" dirty="0">
                <a:solidFill>
                  <a:srgbClr val="FF0000"/>
                </a:solidFill>
                <a:latin typeface="+mn-ea"/>
                <a:ea typeface="+mn-ea"/>
              </a:rPr>
              <a:t>【</a:t>
            </a:r>
            <a:r>
              <a:rPr lang="ja-JP" altLang="en-US" sz="1200" b="1" dirty="0">
                <a:solidFill>
                  <a:srgbClr val="FF0000"/>
                </a:solidFill>
                <a:latin typeface="+mn-ea"/>
                <a:ea typeface="+mn-ea"/>
              </a:rPr>
              <a:t>非秘密情報</a:t>
            </a:r>
            <a:r>
              <a:rPr lang="en-US" altLang="ja-JP" sz="1200" b="1" dirty="0">
                <a:solidFill>
                  <a:srgbClr val="FF0000"/>
                </a:solidFill>
                <a:latin typeface="+mn-ea"/>
                <a:ea typeface="+mn-ea"/>
              </a:rPr>
              <a:t>】</a:t>
            </a:r>
            <a:r>
              <a:rPr lang="ja-JP" altLang="en-US" sz="1200" b="1" dirty="0">
                <a:solidFill>
                  <a:srgbClr val="FF0000"/>
                </a:solidFill>
                <a:latin typeface="+mn-ea"/>
                <a:ea typeface="+mn-ea"/>
              </a:rPr>
              <a:t>のみで作成をお願いいたします。</a:t>
            </a:r>
            <a:r>
              <a:rPr lang="ja-JP" altLang="en-US" sz="1100" b="1" dirty="0">
                <a:solidFill>
                  <a:srgbClr val="040BC2"/>
                </a:solidFill>
                <a:latin typeface="+mn-ea"/>
                <a:ea typeface="+mn-ea"/>
              </a:rPr>
              <a:t> 。</a:t>
            </a:r>
            <a:r>
              <a:rPr lang="en-US" altLang="ja-JP" sz="1100" dirty="0">
                <a:solidFill>
                  <a:srgbClr val="040BC2"/>
                </a:solidFill>
                <a:latin typeface="+mn-ea"/>
                <a:ea typeface="+mn-ea"/>
              </a:rPr>
              <a:t> </a:t>
            </a:r>
            <a:r>
              <a:rPr lang="en-US" altLang="ja-JP" sz="900" dirty="0">
                <a:solidFill>
                  <a:srgbClr val="040BC2"/>
                </a:solidFill>
                <a:latin typeface="+mn-ea"/>
                <a:ea typeface="+mn-ea"/>
              </a:rPr>
              <a:t>※</a:t>
            </a:r>
            <a:r>
              <a:rPr lang="ja-JP" altLang="en-US" sz="900" dirty="0">
                <a:solidFill>
                  <a:srgbClr val="040BC2"/>
                </a:solidFill>
                <a:latin typeface="+mn-ea"/>
                <a:ea typeface="+mn-ea"/>
              </a:rPr>
              <a:t>本テキストボックスは資料作成時に削除をお願いいたします。</a:t>
            </a:r>
            <a:endParaRPr lang="ja-JP" altLang="en-US" sz="1200" dirty="0">
              <a:solidFill>
                <a:srgbClr val="040BC2"/>
              </a:solidFill>
              <a:latin typeface="+mn-ea"/>
              <a:ea typeface="+mn-ea"/>
            </a:endParaRPr>
          </a:p>
        </p:txBody>
      </p:sp>
      <p:sp>
        <p:nvSpPr>
          <p:cNvPr id="2" name="テキスト ボックス 8">
            <a:extLst>
              <a:ext uri="{FF2B5EF4-FFF2-40B4-BE49-F238E27FC236}">
                <a16:creationId xmlns:a16="http://schemas.microsoft.com/office/drawing/2014/main" id="{1467D4D9-0EE4-441B-B27E-0281CE5CE964}"/>
              </a:ext>
            </a:extLst>
          </p:cNvPr>
          <p:cNvSpPr txBox="1">
            <a:spLocks noChangeArrowheads="1"/>
          </p:cNvSpPr>
          <p:nvPr/>
        </p:nvSpPr>
        <p:spPr bwMode="auto">
          <a:xfrm>
            <a:off x="108436" y="1070234"/>
            <a:ext cx="9035564" cy="5222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None/>
              <a:defRPr/>
            </a:pPr>
            <a:r>
              <a:rPr lang="en-US" altLang="ja-JP" sz="1200" b="1" dirty="0">
                <a:solidFill>
                  <a:srgbClr val="FF0000"/>
                </a:solidFill>
                <a:latin typeface="+mn-ea"/>
                <a:ea typeface="+mn-ea"/>
              </a:rPr>
              <a:t>D-Bio Digital</a:t>
            </a:r>
            <a:r>
              <a:rPr lang="ja-JP" altLang="en-US" sz="1200" b="1" dirty="0">
                <a:solidFill>
                  <a:srgbClr val="FF0000"/>
                </a:solidFill>
                <a:latin typeface="+mn-ea"/>
                <a:ea typeface="+mn-ea"/>
              </a:rPr>
              <a:t>には外資系製薬企業が多く参加することから、特に「</a:t>
            </a:r>
            <a:r>
              <a:rPr lang="en-US" altLang="ja-JP" sz="1200" b="1" dirty="0">
                <a:solidFill>
                  <a:srgbClr val="FF0000"/>
                </a:solidFill>
                <a:latin typeface="+mn-ea"/>
                <a:ea typeface="+mn-ea"/>
              </a:rPr>
              <a:t>background</a:t>
            </a:r>
            <a:r>
              <a:rPr lang="ja-JP" altLang="en-US" sz="1200" b="1" dirty="0">
                <a:solidFill>
                  <a:srgbClr val="FF0000"/>
                </a:solidFill>
                <a:latin typeface="+mn-ea"/>
                <a:ea typeface="+mn-ea"/>
              </a:rPr>
              <a:t>」「</a:t>
            </a:r>
            <a:r>
              <a:rPr lang="en-US" altLang="ja-JP" sz="1200" b="1" dirty="0">
                <a:solidFill>
                  <a:srgbClr val="FF0000"/>
                </a:solidFill>
                <a:latin typeface="+mn-ea"/>
                <a:ea typeface="+mn-ea"/>
              </a:rPr>
              <a:t>summary</a:t>
            </a:r>
            <a:r>
              <a:rPr lang="ja-JP" altLang="en-US" sz="1200" b="1" dirty="0">
                <a:solidFill>
                  <a:srgbClr val="FF0000"/>
                </a:solidFill>
                <a:latin typeface="+mn-ea"/>
                <a:ea typeface="+mn-ea"/>
              </a:rPr>
              <a:t>」のスライドは英語での作成を推奨いたします。</a:t>
            </a:r>
            <a:endParaRPr lang="en-US" altLang="ja-JP" sz="1200" b="1" dirty="0">
              <a:solidFill>
                <a:srgbClr val="FF0000"/>
              </a:solidFill>
              <a:latin typeface="+mn-ea"/>
              <a:ea typeface="+mn-ea"/>
            </a:endParaRPr>
          </a:p>
          <a:p>
            <a:pPr eaLnBrk="1" hangingPunct="1">
              <a:lnSpc>
                <a:spcPts val="1800"/>
              </a:lnSpc>
              <a:spcBef>
                <a:spcPct val="0"/>
              </a:spcBef>
              <a:buNone/>
              <a:defRPr/>
            </a:pPr>
            <a:r>
              <a:rPr lang="en-US" altLang="ja-JP" sz="1200" dirty="0">
                <a:solidFill>
                  <a:srgbClr val="040BC2"/>
                </a:solidFill>
                <a:latin typeface="+mn-ea"/>
                <a:ea typeface="+mn-ea"/>
              </a:rPr>
              <a:t> </a:t>
            </a:r>
            <a:r>
              <a:rPr lang="en-US" altLang="ja-JP" sz="900" dirty="0">
                <a:solidFill>
                  <a:srgbClr val="040BC2"/>
                </a:solidFill>
                <a:latin typeface="+mn-ea"/>
                <a:ea typeface="+mn-ea"/>
              </a:rPr>
              <a:t>※</a:t>
            </a:r>
            <a:r>
              <a:rPr lang="ja-JP" altLang="en-US" sz="900" dirty="0">
                <a:solidFill>
                  <a:srgbClr val="040BC2"/>
                </a:solidFill>
                <a:latin typeface="+mn-ea"/>
                <a:ea typeface="+mn-ea"/>
              </a:rPr>
              <a:t>本テキストボックスは資料作成時に削除をお願いいたします。</a:t>
            </a:r>
            <a:endParaRPr lang="ja-JP" altLang="en-US" sz="1200" b="1" dirty="0">
              <a:solidFill>
                <a:srgbClr val="040BC2"/>
              </a:solidFill>
              <a:latin typeface="+mn-ea"/>
              <a:ea typeface="+mn-ea"/>
            </a:endParaRPr>
          </a:p>
        </p:txBody>
      </p:sp>
      <p:sp>
        <p:nvSpPr>
          <p:cNvPr id="3" name="テキスト ボックス 8">
            <a:extLst>
              <a:ext uri="{FF2B5EF4-FFF2-40B4-BE49-F238E27FC236}">
                <a16:creationId xmlns:a16="http://schemas.microsoft.com/office/drawing/2014/main" id="{B413429E-54F4-481F-BE74-C2DD0155DD4A}"/>
              </a:ext>
            </a:extLst>
          </p:cNvPr>
          <p:cNvSpPr txBox="1">
            <a:spLocks noChangeArrowheads="1"/>
          </p:cNvSpPr>
          <p:nvPr/>
        </p:nvSpPr>
        <p:spPr bwMode="auto">
          <a:xfrm>
            <a:off x="108436" y="1728766"/>
            <a:ext cx="8457765" cy="26161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ガイドラインをご参照いただき、ご研究の成果物を明示したタイトルを推奨しております。</a:t>
            </a:r>
            <a:r>
              <a:rPr lang="en-US" altLang="ja-JP" sz="1050" dirty="0">
                <a:solidFill>
                  <a:srgbClr val="040BC2"/>
                </a:solidFill>
                <a:latin typeface="+mn-ea"/>
                <a:ea typeface="+mn-ea"/>
              </a:rPr>
              <a:t> </a:t>
            </a:r>
            <a:r>
              <a:rPr lang="en-US" altLang="ja-JP" sz="900" dirty="0">
                <a:solidFill>
                  <a:srgbClr val="040BC2"/>
                </a:solidFill>
                <a:latin typeface="+mn-ea"/>
                <a:ea typeface="+mn-ea"/>
              </a:rPr>
              <a:t>※</a:t>
            </a:r>
            <a:r>
              <a:rPr lang="ja-JP" altLang="en-US" sz="900" dirty="0">
                <a:solidFill>
                  <a:srgbClr val="040BC2"/>
                </a:solidFill>
                <a:latin typeface="+mn-ea"/>
                <a:ea typeface="+mn-ea"/>
              </a:rPr>
              <a:t>本テキストボックスは資料作成時に削除をお願いいたします。</a:t>
            </a:r>
            <a:endParaRPr lang="ja-JP" altLang="en-US" sz="1000" dirty="0">
              <a:solidFill>
                <a:srgbClr val="040BC2"/>
              </a:solidFill>
              <a:latin typeface="+mn-ea"/>
              <a:ea typeface="+mn-ea"/>
            </a:endParaRPr>
          </a:p>
        </p:txBody>
      </p:sp>
      <p:sp>
        <p:nvSpPr>
          <p:cNvPr id="4" name="テキスト ボックス 8">
            <a:extLst>
              <a:ext uri="{FF2B5EF4-FFF2-40B4-BE49-F238E27FC236}">
                <a16:creationId xmlns:a16="http://schemas.microsoft.com/office/drawing/2014/main" id="{8A659C07-52B4-4ACC-AE2C-27BAC5E48EDA}"/>
              </a:ext>
            </a:extLst>
          </p:cNvPr>
          <p:cNvSpPr txBox="1">
            <a:spLocks noChangeArrowheads="1"/>
          </p:cNvSpPr>
          <p:nvPr/>
        </p:nvSpPr>
        <p:spPr bwMode="auto">
          <a:xfrm>
            <a:off x="108436" y="2077043"/>
            <a:ext cx="8695608" cy="41549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r>
              <a:rPr lang="ja-JP" altLang="en-US" sz="1050" b="1" dirty="0">
                <a:solidFill>
                  <a:srgbClr val="040BC2"/>
                </a:solidFill>
                <a:latin typeface="+mn-ea"/>
                <a:ea typeface="+mn-ea"/>
              </a:rPr>
              <a:t>様式３（本</a:t>
            </a:r>
            <a:r>
              <a:rPr lang="en-US" altLang="ja-JP" sz="1050" b="1" dirty="0">
                <a:solidFill>
                  <a:srgbClr val="040BC2"/>
                </a:solidFill>
                <a:latin typeface="+mn-ea"/>
                <a:ea typeface="+mn-ea"/>
              </a:rPr>
              <a:t>PPTX</a:t>
            </a:r>
            <a:r>
              <a:rPr lang="ja-JP" altLang="en-US" sz="1050" b="1" dirty="0">
                <a:solidFill>
                  <a:srgbClr val="040BC2"/>
                </a:solidFill>
                <a:latin typeface="+mn-ea"/>
                <a:ea typeface="+mn-ea"/>
              </a:rPr>
              <a:t>ファイル）は“スライドのサイズ”を標準（</a:t>
            </a:r>
            <a:r>
              <a:rPr lang="en-US" altLang="ja-JP" sz="1050" b="1" dirty="0">
                <a:solidFill>
                  <a:srgbClr val="040BC2"/>
                </a:solidFill>
                <a:latin typeface="+mn-ea"/>
                <a:ea typeface="+mn-ea"/>
              </a:rPr>
              <a:t>4</a:t>
            </a:r>
            <a:r>
              <a:rPr lang="ja-JP" altLang="en-US" sz="1050" b="1" dirty="0">
                <a:solidFill>
                  <a:srgbClr val="040BC2"/>
                </a:solidFill>
                <a:latin typeface="+mn-ea"/>
                <a:ea typeface="+mn-ea"/>
              </a:rPr>
              <a:t>：</a:t>
            </a:r>
            <a:r>
              <a:rPr lang="en-US" altLang="ja-JP" sz="1050" b="1" dirty="0">
                <a:solidFill>
                  <a:srgbClr val="040BC2"/>
                </a:solidFill>
                <a:latin typeface="+mn-ea"/>
                <a:ea typeface="+mn-ea"/>
              </a:rPr>
              <a:t>3</a:t>
            </a:r>
            <a:r>
              <a:rPr lang="ja-JP" altLang="en-US" sz="1050" b="1" dirty="0">
                <a:solidFill>
                  <a:srgbClr val="040BC2"/>
                </a:solidFill>
                <a:latin typeface="+mn-ea"/>
                <a:ea typeface="+mn-ea"/>
              </a:rPr>
              <a:t>）でご提出をお願いいたします。</a:t>
            </a:r>
            <a:endParaRPr lang="en-US" altLang="ja-JP" sz="1050" b="1" dirty="0">
              <a:solidFill>
                <a:srgbClr val="040BC2"/>
              </a:solidFill>
              <a:latin typeface="+mn-ea"/>
              <a:ea typeface="+mn-ea"/>
            </a:endParaRPr>
          </a:p>
          <a:p>
            <a:pPr eaLnBrk="1" hangingPunct="1">
              <a:spcBef>
                <a:spcPct val="0"/>
              </a:spcBef>
              <a:buFontTx/>
              <a:buNone/>
              <a:defRPr/>
            </a:pPr>
            <a:r>
              <a:rPr lang="ja-JP" altLang="en-US" sz="1050" b="1" dirty="0">
                <a:solidFill>
                  <a:srgbClr val="040BC2"/>
                </a:solidFill>
                <a:latin typeface="+mn-ea"/>
                <a:ea typeface="+mn-ea"/>
              </a:rPr>
              <a:t>ワイド画面（</a:t>
            </a:r>
            <a:r>
              <a:rPr lang="en-US" altLang="ja-JP" sz="1050" b="1" dirty="0">
                <a:solidFill>
                  <a:srgbClr val="040BC2"/>
                </a:solidFill>
                <a:latin typeface="+mn-ea"/>
                <a:ea typeface="+mn-ea"/>
              </a:rPr>
              <a:t>16:9</a:t>
            </a:r>
            <a:r>
              <a:rPr lang="ja-JP" altLang="en-US" sz="1050" b="1" dirty="0">
                <a:solidFill>
                  <a:srgbClr val="040BC2"/>
                </a:solidFill>
                <a:latin typeface="+mn-ea"/>
                <a:ea typeface="+mn-ea"/>
              </a:rPr>
              <a:t>）でご提出頂いた場合、事務局にて標準（</a:t>
            </a:r>
            <a:r>
              <a:rPr lang="en-US" altLang="ja-JP" sz="1050" b="1" dirty="0">
                <a:solidFill>
                  <a:srgbClr val="040BC2"/>
                </a:solidFill>
                <a:latin typeface="+mn-ea"/>
                <a:ea typeface="+mn-ea"/>
              </a:rPr>
              <a:t>4</a:t>
            </a:r>
            <a:r>
              <a:rPr lang="ja-JP" altLang="en-US" sz="1050" b="1" dirty="0">
                <a:solidFill>
                  <a:srgbClr val="040BC2"/>
                </a:solidFill>
                <a:latin typeface="+mn-ea"/>
                <a:ea typeface="+mn-ea"/>
              </a:rPr>
              <a:t>：</a:t>
            </a:r>
            <a:r>
              <a:rPr lang="en-US" altLang="ja-JP" sz="1050" b="1" dirty="0">
                <a:solidFill>
                  <a:srgbClr val="040BC2"/>
                </a:solidFill>
                <a:latin typeface="+mn-ea"/>
                <a:ea typeface="+mn-ea"/>
              </a:rPr>
              <a:t>3</a:t>
            </a:r>
            <a:r>
              <a:rPr lang="ja-JP" altLang="en-US" sz="1050" b="1" dirty="0">
                <a:solidFill>
                  <a:srgbClr val="040BC2"/>
                </a:solidFill>
                <a:latin typeface="+mn-ea"/>
                <a:ea typeface="+mn-ea"/>
              </a:rPr>
              <a:t>）に編集させていただきます。</a:t>
            </a:r>
            <a:r>
              <a:rPr lang="en-US" altLang="ja-JP" sz="1050" dirty="0">
                <a:solidFill>
                  <a:srgbClr val="040BC2"/>
                </a:solidFill>
                <a:latin typeface="+mn-ea"/>
                <a:ea typeface="+mn-ea"/>
              </a:rPr>
              <a:t> </a:t>
            </a:r>
            <a:r>
              <a:rPr lang="en-US" altLang="ja-JP" sz="900" dirty="0">
                <a:solidFill>
                  <a:srgbClr val="040BC2"/>
                </a:solidFill>
                <a:latin typeface="+mn-ea"/>
                <a:ea typeface="+mn-ea"/>
              </a:rPr>
              <a:t>※</a:t>
            </a:r>
            <a:r>
              <a:rPr lang="ja-JP" altLang="en-US" sz="900" dirty="0">
                <a:solidFill>
                  <a:srgbClr val="040BC2"/>
                </a:solidFill>
                <a:latin typeface="+mn-ea"/>
                <a:ea typeface="+mn-ea"/>
              </a:rPr>
              <a:t>本テキストボックスは資料作成時に削除をお願いいたします。</a:t>
            </a:r>
            <a:endParaRPr lang="ja-JP" altLang="en-US" sz="1200" b="1" dirty="0">
              <a:solidFill>
                <a:srgbClr val="040BC2"/>
              </a:solidFill>
              <a:latin typeface="+mn-ea"/>
              <a:ea typeface="+mn-ea"/>
            </a:endParaRPr>
          </a:p>
        </p:txBody>
      </p:sp>
      <p:sp>
        <p:nvSpPr>
          <p:cNvPr id="5" name="タイトル 1">
            <a:extLst>
              <a:ext uri="{FF2B5EF4-FFF2-40B4-BE49-F238E27FC236}">
                <a16:creationId xmlns:a16="http://schemas.microsoft.com/office/drawing/2014/main" id="{0B340092-CA83-421C-9928-4F09C964C603}"/>
              </a:ext>
            </a:extLst>
          </p:cNvPr>
          <p:cNvSpPr txBox="1">
            <a:spLocks noChangeArrowheads="1"/>
          </p:cNvSpPr>
          <p:nvPr/>
        </p:nvSpPr>
        <p:spPr bwMode="auto">
          <a:xfrm>
            <a:off x="71436" y="3662154"/>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800" dirty="0">
                <a:latin typeface="メイリオ" panose="020B0604030504040204" pitchFamily="50" charset="-128"/>
                <a:ea typeface="メイリオ" panose="020B0604030504040204" pitchFamily="50" charset="-128"/>
              </a:rPr>
              <a:t>日本語タイトル</a:t>
            </a:r>
            <a:endParaRPr lang="en-US" altLang="ja-JP" sz="1600" dirty="0">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1A2261E6-658D-4ED9-8D14-91E49ABFFC0C}"/>
              </a:ext>
            </a:extLst>
          </p:cNvPr>
          <p:cNvSpPr txBox="1">
            <a:spLocks noChangeArrowheads="1"/>
          </p:cNvSpPr>
          <p:nvPr/>
        </p:nvSpPr>
        <p:spPr bwMode="auto">
          <a:xfrm>
            <a:off x="1" y="4123690"/>
            <a:ext cx="9144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日本語サブタイトル </a:t>
            </a:r>
            <a:r>
              <a:rPr lang="en-US" altLang="ja-JP" sz="1400" dirty="0">
                <a:latin typeface="メイリオ" panose="020B0604030504040204" pitchFamily="50" charset="-128"/>
                <a:ea typeface="メイリオ" panose="020B0604030504040204" pitchFamily="50" charset="-128"/>
              </a:rPr>
              <a:t>-</a:t>
            </a:r>
            <a:endParaRPr lang="en-US" altLang="ja-JP" sz="1200" dirty="0">
              <a:latin typeface="メイリオ" panose="020B0604030504040204" pitchFamily="50" charset="-128"/>
              <a:ea typeface="メイリオ" panose="020B0604030504040204" pitchFamily="50" charset="-128"/>
            </a:endParaRPr>
          </a:p>
        </p:txBody>
      </p:sp>
      <p:sp>
        <p:nvSpPr>
          <p:cNvPr id="7" name="Text Box 4">
            <a:extLst>
              <a:ext uri="{FF2B5EF4-FFF2-40B4-BE49-F238E27FC236}">
                <a16:creationId xmlns:a16="http://schemas.microsoft.com/office/drawing/2014/main" id="{8B536E79-F81C-4E6F-A913-8DCEBE2D6718}"/>
              </a:ext>
            </a:extLst>
          </p:cNvPr>
          <p:cNvSpPr txBox="1">
            <a:spLocks noChangeArrowheads="1"/>
          </p:cNvSpPr>
          <p:nvPr/>
        </p:nvSpPr>
        <p:spPr bwMode="auto">
          <a:xfrm>
            <a:off x="4445173" y="4987290"/>
            <a:ext cx="2054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en-US" altLang="ja-JP" sz="1400" dirty="0">
                <a:latin typeface="メイリオ" panose="020B0604030504040204" pitchFamily="50" charset="-128"/>
                <a:ea typeface="メイリオ" panose="020B0604030504040204" pitchFamily="50" charset="-128"/>
                <a:cs typeface="Arial" panose="020B0604020202020204" pitchFamily="34" charset="0"/>
              </a:rPr>
              <a:t>Institution</a:t>
            </a:r>
            <a:r>
              <a:rPr lang="ja-JP" altLang="en-US" sz="1400" dirty="0">
                <a:latin typeface="メイリオ" panose="020B0604030504040204" pitchFamily="50" charset="-128"/>
                <a:ea typeface="メイリオ" panose="020B0604030504040204" pitchFamily="50" charset="-128"/>
                <a:cs typeface="Arial" panose="020B0604020202020204" pitchFamily="34" charset="0"/>
              </a:rPr>
              <a:t> </a:t>
            </a:r>
            <a:r>
              <a:rPr lang="en-US" altLang="ja-JP" sz="1400" dirty="0">
                <a:latin typeface="メイリオ" panose="020B0604030504040204" pitchFamily="50" charset="-128"/>
                <a:ea typeface="メイリオ" panose="020B0604030504040204" pitchFamily="50" charset="-128"/>
                <a:cs typeface="Arial" panose="020B0604020202020204" pitchFamily="34" charset="0"/>
              </a:rPr>
              <a:t>name</a:t>
            </a:r>
          </a:p>
        </p:txBody>
      </p:sp>
      <p:sp>
        <p:nvSpPr>
          <p:cNvPr id="16" name="テキスト ボックス 15">
            <a:extLst>
              <a:ext uri="{FF2B5EF4-FFF2-40B4-BE49-F238E27FC236}">
                <a16:creationId xmlns:a16="http://schemas.microsoft.com/office/drawing/2014/main" id="{4EF7F1E2-89EB-4A94-9B94-6F9B9E2EA3F4}"/>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19" name="Text Box 4">
            <a:extLst>
              <a:ext uri="{FF2B5EF4-FFF2-40B4-BE49-F238E27FC236}">
                <a16:creationId xmlns:a16="http://schemas.microsoft.com/office/drawing/2014/main" id="{23063D4E-5D17-3528-9D90-E23D88588E6A}"/>
              </a:ext>
            </a:extLst>
          </p:cNvPr>
          <p:cNvSpPr txBox="1">
            <a:spLocks noChangeArrowheads="1"/>
          </p:cNvSpPr>
          <p:nvPr/>
        </p:nvSpPr>
        <p:spPr bwMode="auto">
          <a:xfrm>
            <a:off x="4445173" y="6135483"/>
            <a:ext cx="183875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 typeface="Times" panose="02020603050405020304" pitchFamily="18" charset="0"/>
              <a:buNone/>
            </a:pPr>
            <a:r>
              <a:rPr lang="ja-JP" altLang="en-US" sz="1400" dirty="0">
                <a:latin typeface="メイリオ" panose="020B0604030504040204" pitchFamily="50" charset="-128"/>
                <a:ea typeface="メイリオ" panose="020B0604030504040204" pitchFamily="50" charset="-128"/>
                <a:cs typeface="Arial" panose="020B0604020202020204" pitchFamily="34" charset="0"/>
              </a:rPr>
              <a:t>肩書・ご発表者名</a:t>
            </a:r>
            <a:endParaRPr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
        <p:nvSpPr>
          <p:cNvPr id="21" name="Text Box 4">
            <a:extLst>
              <a:ext uri="{FF2B5EF4-FFF2-40B4-BE49-F238E27FC236}">
                <a16:creationId xmlns:a16="http://schemas.microsoft.com/office/drawing/2014/main" id="{907E5196-8326-45A7-7605-C3AE60CF7C4B}"/>
              </a:ext>
            </a:extLst>
          </p:cNvPr>
          <p:cNvSpPr txBox="1">
            <a:spLocks noChangeArrowheads="1"/>
          </p:cNvSpPr>
          <p:nvPr/>
        </p:nvSpPr>
        <p:spPr bwMode="auto">
          <a:xfrm>
            <a:off x="4441638" y="5342421"/>
            <a:ext cx="205446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latin typeface="メイリオ" panose="020B0604030504040204" pitchFamily="50" charset="-128"/>
                <a:ea typeface="メイリオ" panose="020B0604030504040204" pitchFamily="50" charset="-128"/>
                <a:cs typeface="Arial" panose="020B0604020202020204" pitchFamily="34" charset="0"/>
              </a:rPr>
              <a:t>ご所属の日本語名</a:t>
            </a:r>
            <a:endParaRPr lang="en-US" altLang="ja-JP" sz="1400" dirty="0">
              <a:latin typeface="メイリオ" panose="020B0604030504040204" pitchFamily="50" charset="-128"/>
              <a:ea typeface="メイリオ" panose="020B0604030504040204" pitchFamily="50" charset="-128"/>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52">
            <a:extLst>
              <a:ext uri="{FF2B5EF4-FFF2-40B4-BE49-F238E27FC236}">
                <a16:creationId xmlns:a16="http://schemas.microsoft.com/office/drawing/2014/main" id="{503FA402-14CC-42C8-8376-0479E25B3EA5}"/>
              </a:ext>
            </a:extLst>
          </p:cNvPr>
          <p:cNvSpPr>
            <a:spLocks noChangeArrowheads="1"/>
          </p:cNvSpPr>
          <p:nvPr/>
        </p:nvSpPr>
        <p:spPr bwMode="auto">
          <a:xfrm>
            <a:off x="67110" y="123827"/>
            <a:ext cx="4497678" cy="40005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0483" name="Rectangle 9">
            <a:extLst>
              <a:ext uri="{FF2B5EF4-FFF2-40B4-BE49-F238E27FC236}">
                <a16:creationId xmlns:a16="http://schemas.microsoft.com/office/drawing/2014/main" id="{56E8F46F-E2B1-4B40-BD62-C2C6393931CC}"/>
              </a:ext>
            </a:extLst>
          </p:cNvPr>
          <p:cNvSpPr>
            <a:spLocks noChangeArrowheads="1"/>
          </p:cNvSpPr>
          <p:nvPr/>
        </p:nvSpPr>
        <p:spPr bwMode="auto">
          <a:xfrm>
            <a:off x="175059" y="136526"/>
            <a:ext cx="4389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Reference </a:t>
            </a:r>
            <a:r>
              <a:rPr lang="ja-JP" altLang="en-US" sz="1800" dirty="0"/>
              <a:t>（</a:t>
            </a:r>
            <a:r>
              <a:rPr lang="en-US" altLang="ja-JP" sz="1800" dirty="0"/>
              <a:t>Patents / Background materials </a:t>
            </a:r>
            <a:r>
              <a:rPr lang="ja-JP" altLang="en-US" sz="1800" dirty="0"/>
              <a:t>）</a:t>
            </a:r>
          </a:p>
        </p:txBody>
      </p:sp>
      <p:sp>
        <p:nvSpPr>
          <p:cNvPr id="20484" name="Rectangle 9">
            <a:extLst>
              <a:ext uri="{FF2B5EF4-FFF2-40B4-BE49-F238E27FC236}">
                <a16:creationId xmlns:a16="http://schemas.microsoft.com/office/drawing/2014/main" id="{CBDE71B1-7D07-41BC-9C8D-CAF55B53EC2F}"/>
              </a:ext>
            </a:extLst>
          </p:cNvPr>
          <p:cNvSpPr>
            <a:spLocks noChangeArrowheads="1"/>
          </p:cNvSpPr>
          <p:nvPr/>
        </p:nvSpPr>
        <p:spPr bwMode="auto">
          <a:xfrm>
            <a:off x="67109" y="830263"/>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Patent and its status</a:t>
            </a:r>
            <a:endParaRPr lang="ja-JP" altLang="en-US" sz="1400" dirty="0">
              <a:latin typeface="Arial" panose="020B0604020202020204" pitchFamily="34" charset="0"/>
              <a:cs typeface="Arial" panose="020B0604020202020204" pitchFamily="34" charset="0"/>
            </a:endParaRPr>
          </a:p>
        </p:txBody>
      </p:sp>
      <p:sp>
        <p:nvSpPr>
          <p:cNvPr id="20485" name="スライド番号プレースホルダー 1">
            <a:extLst>
              <a:ext uri="{FF2B5EF4-FFF2-40B4-BE49-F238E27FC236}">
                <a16:creationId xmlns:a16="http://schemas.microsoft.com/office/drawing/2014/main" id="{C8351C5E-7440-4B39-B2C9-CD6C10B0A918}"/>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C6E47E8-EBD6-4A60-9C84-E3DE41B3DA9C}" type="slidenum">
              <a:rPr lang="ja-JP" altLang="en-US" sz="1200" smtClean="0">
                <a:solidFill>
                  <a:srgbClr val="898989"/>
                </a:solidFill>
              </a:rPr>
              <a:pPr>
                <a:spcBef>
                  <a:spcPct val="0"/>
                </a:spcBef>
                <a:buFontTx/>
                <a:buNone/>
              </a:pPr>
              <a:t>9</a:t>
            </a:fld>
            <a:endParaRPr lang="ja-JP" altLang="en-US" sz="1200">
              <a:solidFill>
                <a:srgbClr val="898989"/>
              </a:solidFill>
            </a:endParaRPr>
          </a:p>
        </p:txBody>
      </p:sp>
      <p:sp>
        <p:nvSpPr>
          <p:cNvPr id="20486" name="Rectangle 9">
            <a:extLst>
              <a:ext uri="{FF2B5EF4-FFF2-40B4-BE49-F238E27FC236}">
                <a16:creationId xmlns:a16="http://schemas.microsoft.com/office/drawing/2014/main" id="{CBC38049-249C-440E-8555-CC599ADCB248}"/>
              </a:ext>
            </a:extLst>
          </p:cNvPr>
          <p:cNvSpPr>
            <a:spLocks noChangeArrowheads="1"/>
          </p:cNvSpPr>
          <p:nvPr/>
        </p:nvSpPr>
        <p:spPr bwMode="auto">
          <a:xfrm>
            <a:off x="67109" y="3258999"/>
            <a:ext cx="4075112"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2) Key paper and/or </a:t>
            </a:r>
          </a:p>
        </p:txBody>
      </p:sp>
      <p:sp>
        <p:nvSpPr>
          <p:cNvPr id="2" name="正方形/長方形 3">
            <a:extLst>
              <a:ext uri="{FF2B5EF4-FFF2-40B4-BE49-F238E27FC236}">
                <a16:creationId xmlns:a16="http://schemas.microsoft.com/office/drawing/2014/main" id="{79243B73-C9D2-45EA-B5BB-A50EDA2AA000}"/>
              </a:ext>
            </a:extLst>
          </p:cNvPr>
          <p:cNvSpPr>
            <a:spLocks noChangeArrowheads="1"/>
          </p:cNvSpPr>
          <p:nvPr/>
        </p:nvSpPr>
        <p:spPr bwMode="auto">
          <a:xfrm>
            <a:off x="175059" y="1283953"/>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可能な範囲で、本研究成果に関する特許関連の情報の記載をお願いいたします。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3" name="正方形/長方形 3">
            <a:extLst>
              <a:ext uri="{FF2B5EF4-FFF2-40B4-BE49-F238E27FC236}">
                <a16:creationId xmlns:a16="http://schemas.microsoft.com/office/drawing/2014/main" id="{BFA6988A-B473-4A5C-9631-C422CFE7BE8E}"/>
              </a:ext>
            </a:extLst>
          </p:cNvPr>
          <p:cNvSpPr>
            <a:spLocks noChangeArrowheads="1"/>
          </p:cNvSpPr>
          <p:nvPr/>
        </p:nvSpPr>
        <p:spPr bwMode="auto">
          <a:xfrm>
            <a:off x="244823" y="3712689"/>
            <a:ext cx="5816008"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可能な範囲で、本研究成果に関する特許関連の情報の記載をお願いいたします。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DCFF3858-68E0-4EF5-810D-B758C3C9680A}"/>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6F9F71A3-38FF-4C19-87DA-442D48343F14}"/>
              </a:ext>
            </a:extLst>
          </p:cNvPr>
          <p:cNvSpPr>
            <a:spLocks noGrp="1"/>
          </p:cNvSpPr>
          <p:nvPr>
            <p:ph type="sldNum" sz="quarter" idx="12"/>
          </p:nvPr>
        </p:nvSpPr>
        <p:spPr bwMode="auto">
          <a:xfrm>
            <a:off x="70104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D83096-0355-4B92-BB70-2860092E6561}" type="slidenum">
              <a:rPr lang="ja-JP" altLang="en-US" sz="1200" smtClean="0">
                <a:solidFill>
                  <a:srgbClr val="898989"/>
                </a:solidFill>
              </a:rPr>
              <a:pPr>
                <a:spcBef>
                  <a:spcPct val="0"/>
                </a:spcBef>
                <a:buFontTx/>
                <a:buNone/>
              </a:pPr>
              <a:t>10</a:t>
            </a:fld>
            <a:endParaRPr lang="ja-JP" altLang="en-US" sz="1200">
              <a:solidFill>
                <a:srgbClr val="898989"/>
              </a:solidFill>
            </a:endParaRPr>
          </a:p>
        </p:txBody>
      </p:sp>
      <p:sp>
        <p:nvSpPr>
          <p:cNvPr id="22532" name="AutoShape 52">
            <a:extLst>
              <a:ext uri="{FF2B5EF4-FFF2-40B4-BE49-F238E27FC236}">
                <a16:creationId xmlns:a16="http://schemas.microsoft.com/office/drawing/2014/main" id="{DD7954CE-BD4D-401A-916F-BCC2B174BC2C}"/>
              </a:ext>
            </a:extLst>
          </p:cNvPr>
          <p:cNvSpPr>
            <a:spLocks noChangeArrowheads="1"/>
          </p:cNvSpPr>
          <p:nvPr/>
        </p:nvSpPr>
        <p:spPr bwMode="auto">
          <a:xfrm>
            <a:off x="104055" y="100909"/>
            <a:ext cx="2059218" cy="359734"/>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2" name="Rectangle 9">
            <a:extLst>
              <a:ext uri="{FF2B5EF4-FFF2-40B4-BE49-F238E27FC236}">
                <a16:creationId xmlns:a16="http://schemas.microsoft.com/office/drawing/2014/main" id="{749F34F0-BD95-4518-9AF6-9A0FA74079DC}"/>
              </a:ext>
            </a:extLst>
          </p:cNvPr>
          <p:cNvSpPr>
            <a:spLocks noChangeArrowheads="1"/>
          </p:cNvSpPr>
          <p:nvPr/>
        </p:nvSpPr>
        <p:spPr bwMode="auto">
          <a:xfrm>
            <a:off x="104054" y="91310"/>
            <a:ext cx="20592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Related Information</a:t>
            </a:r>
            <a:endParaRPr lang="ja-JP" altLang="en-US" sz="1800" dirty="0"/>
          </a:p>
        </p:txBody>
      </p:sp>
      <p:sp>
        <p:nvSpPr>
          <p:cNvPr id="22533" name="テキスト ボックス 6">
            <a:extLst>
              <a:ext uri="{FF2B5EF4-FFF2-40B4-BE49-F238E27FC236}">
                <a16:creationId xmlns:a16="http://schemas.microsoft.com/office/drawing/2014/main" id="{8AD719F5-EE6B-4E75-89EC-445E920FFC63}"/>
              </a:ext>
            </a:extLst>
          </p:cNvPr>
          <p:cNvSpPr txBox="1">
            <a:spLocks noChangeArrowheads="1"/>
          </p:cNvSpPr>
          <p:nvPr/>
        </p:nvSpPr>
        <p:spPr bwMode="auto">
          <a:xfrm>
            <a:off x="104054" y="763588"/>
            <a:ext cx="2194832"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a:latin typeface="Arial" panose="020B0604020202020204" pitchFamily="34" charset="0"/>
              </a:rPr>
              <a:t>Key word to this proposal</a:t>
            </a:r>
            <a:endParaRPr lang="ja-JP" altLang="en-US" sz="1400">
              <a:latin typeface="Arial" panose="020B0604020202020204" pitchFamily="34" charset="0"/>
            </a:endParaRPr>
          </a:p>
        </p:txBody>
      </p:sp>
      <p:sp>
        <p:nvSpPr>
          <p:cNvPr id="22534" name="テキスト ボックス 7">
            <a:extLst>
              <a:ext uri="{FF2B5EF4-FFF2-40B4-BE49-F238E27FC236}">
                <a16:creationId xmlns:a16="http://schemas.microsoft.com/office/drawing/2014/main" id="{CAECB0F7-3545-4692-B944-C7FE4A15AA2D}"/>
              </a:ext>
            </a:extLst>
          </p:cNvPr>
          <p:cNvSpPr txBox="1">
            <a:spLocks noChangeArrowheads="1"/>
          </p:cNvSpPr>
          <p:nvPr/>
        </p:nvSpPr>
        <p:spPr bwMode="auto">
          <a:xfrm>
            <a:off x="104054" y="3223440"/>
            <a:ext cx="3368230"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Potential target disease on this proposal</a:t>
            </a:r>
            <a:endParaRPr lang="ja-JP" altLang="en-US" sz="1400" dirty="0">
              <a:latin typeface="Arial" panose="020B0604020202020204" pitchFamily="34" charset="0"/>
            </a:endParaRPr>
          </a:p>
        </p:txBody>
      </p:sp>
      <p:sp>
        <p:nvSpPr>
          <p:cNvPr id="4" name="正方形/長方形 3">
            <a:extLst>
              <a:ext uri="{FF2B5EF4-FFF2-40B4-BE49-F238E27FC236}">
                <a16:creationId xmlns:a16="http://schemas.microsoft.com/office/drawing/2014/main" id="{AB3BB0ED-6769-4591-A304-0842B84F33C0}"/>
              </a:ext>
            </a:extLst>
          </p:cNvPr>
          <p:cNvSpPr>
            <a:spLocks noChangeArrowheads="1"/>
          </p:cNvSpPr>
          <p:nvPr/>
        </p:nvSpPr>
        <p:spPr bwMode="auto">
          <a:xfrm>
            <a:off x="175059" y="1283953"/>
            <a:ext cx="4778476"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今回のご研究成果に該当するキーワードの記載をお願いいたします。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5" name="正方形/長方形 4">
            <a:extLst>
              <a:ext uri="{FF2B5EF4-FFF2-40B4-BE49-F238E27FC236}">
                <a16:creationId xmlns:a16="http://schemas.microsoft.com/office/drawing/2014/main" id="{45D65483-DA51-4BF6-83C3-C2AD8C8D1C4C}"/>
              </a:ext>
            </a:extLst>
          </p:cNvPr>
          <p:cNvSpPr>
            <a:spLocks noChangeArrowheads="1"/>
          </p:cNvSpPr>
          <p:nvPr/>
        </p:nvSpPr>
        <p:spPr bwMode="auto">
          <a:xfrm>
            <a:off x="175059" y="3701644"/>
            <a:ext cx="597010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今回のご研究成果以外で適用可能と想定される疾患名の記載をお願いいたします。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45FEC074-D6AD-49CB-89FC-4887E697A416}"/>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2">
            <a:extLst>
              <a:ext uri="{FF2B5EF4-FFF2-40B4-BE49-F238E27FC236}">
                <a16:creationId xmlns:a16="http://schemas.microsoft.com/office/drawing/2014/main" id="{74F0794D-AF0C-46EA-B281-7FB1B7A1C43E}"/>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6147" name="Rectangle 9">
            <a:extLst>
              <a:ext uri="{FF2B5EF4-FFF2-40B4-BE49-F238E27FC236}">
                <a16:creationId xmlns:a16="http://schemas.microsoft.com/office/drawing/2014/main" id="{E42C2363-0461-489D-B224-9121CB6956DC}"/>
              </a:ext>
            </a:extLst>
          </p:cNvPr>
          <p:cNvSpPr>
            <a:spLocks noChangeArrowheads="1"/>
          </p:cNvSpPr>
          <p:nvPr/>
        </p:nvSpPr>
        <p:spPr bwMode="auto">
          <a:xfrm>
            <a:off x="71162" y="117621"/>
            <a:ext cx="2420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(1)</a:t>
            </a:r>
            <a:endParaRPr lang="ja-JP" altLang="en-US" sz="1800" dirty="0"/>
          </a:p>
        </p:txBody>
      </p:sp>
      <p:sp>
        <p:nvSpPr>
          <p:cNvPr id="6148" name="スライド番号プレースホルダー 1">
            <a:extLst>
              <a:ext uri="{FF2B5EF4-FFF2-40B4-BE49-F238E27FC236}">
                <a16:creationId xmlns:a16="http://schemas.microsoft.com/office/drawing/2014/main" id="{32085F73-7E90-4A1F-979D-3A7703688885}"/>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5E0585A-EA62-4355-8211-29F75FA4CAC0}" type="slidenum">
              <a:rPr lang="ja-JP" altLang="en-US" sz="1200" smtClean="0">
                <a:solidFill>
                  <a:srgbClr val="898989"/>
                </a:solidFill>
              </a:rPr>
              <a:pPr>
                <a:spcBef>
                  <a:spcPct val="0"/>
                </a:spcBef>
                <a:buFontTx/>
                <a:buNone/>
              </a:pPr>
              <a:t>1</a:t>
            </a:fld>
            <a:endParaRPr lang="ja-JP" altLang="en-US" sz="1200">
              <a:solidFill>
                <a:srgbClr val="898989"/>
              </a:solidFill>
            </a:endParaRPr>
          </a:p>
        </p:txBody>
      </p:sp>
      <p:sp>
        <p:nvSpPr>
          <p:cNvPr id="6153" name="テキスト ボックス 1">
            <a:extLst>
              <a:ext uri="{FF2B5EF4-FFF2-40B4-BE49-F238E27FC236}">
                <a16:creationId xmlns:a16="http://schemas.microsoft.com/office/drawing/2014/main" id="{6DD3ECA7-363F-4D7A-B800-106F22B78A5E}"/>
              </a:ext>
            </a:extLst>
          </p:cNvPr>
          <p:cNvSpPr txBox="1">
            <a:spLocks noChangeArrowheads="1"/>
          </p:cNvSpPr>
          <p:nvPr/>
        </p:nvSpPr>
        <p:spPr bwMode="auto">
          <a:xfrm>
            <a:off x="71162" y="625677"/>
            <a:ext cx="518203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こちらの枠内にスライドタイトルの記載をお薦めいたします。</a:t>
            </a:r>
          </a:p>
        </p:txBody>
      </p:sp>
      <p:sp>
        <p:nvSpPr>
          <p:cNvPr id="10" name="Text Box 8">
            <a:extLst>
              <a:ext uri="{FF2B5EF4-FFF2-40B4-BE49-F238E27FC236}">
                <a16:creationId xmlns:a16="http://schemas.microsoft.com/office/drawing/2014/main" id="{EBBBD123-D354-40A7-8F5E-26945B8B412B}"/>
              </a:ext>
            </a:extLst>
          </p:cNvPr>
          <p:cNvSpPr txBox="1">
            <a:spLocks noChangeArrowheads="1"/>
          </p:cNvSpPr>
          <p:nvPr/>
        </p:nvSpPr>
        <p:spPr bwMode="auto">
          <a:xfrm>
            <a:off x="218587" y="1359317"/>
            <a:ext cx="7254875"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サブタイトルをご活用いただき、当該疾患領域の現状、本研究領域の現状、本研究に着手された経緯、などのご記載をお願いいたします。</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D32803FD-C3A5-457B-B214-D3059E04C475}"/>
              </a:ext>
            </a:extLst>
          </p:cNvPr>
          <p:cNvSpPr txBox="1">
            <a:spLocks noChangeArrowheads="1"/>
          </p:cNvSpPr>
          <p:nvPr/>
        </p:nvSpPr>
        <p:spPr bwMode="auto">
          <a:xfrm>
            <a:off x="218587" y="2224651"/>
            <a:ext cx="7254875" cy="144122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学会発表のスライドをご活用いただけますが、参加製薬企業に対して当日まで口頭説明の機会がございません。</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一定の面談数を確保するためには、本ご研究成果を参加製薬企業に対して訴求いただく必要があります。</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参加製薬企業への訴求の点において、</a:t>
            </a:r>
            <a:r>
              <a:rPr lang="en-US" altLang="ja-JP" sz="1200" b="1" dirty="0">
                <a:solidFill>
                  <a:srgbClr val="040BC2"/>
                </a:solidFill>
                <a:latin typeface="ＭＳ Ｐゴシック" panose="020B0600070205080204" pitchFamily="50" charset="-128"/>
              </a:rPr>
              <a:t>DSANJ</a:t>
            </a:r>
            <a:r>
              <a:rPr lang="ja-JP" altLang="en-US" sz="1200" b="1" dirty="0">
                <a:solidFill>
                  <a:srgbClr val="040BC2"/>
                </a:solidFill>
                <a:latin typeface="ＭＳ Ｐゴシック" panose="020B0600070205080204" pitchFamily="50" charset="-128"/>
              </a:rPr>
              <a:t>は過去の実績から下記の項目が重要であると考えています。</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スライドの要旨としてのサブタイトルの記載</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略語の説明</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94F5C1AD-B225-4066-858B-1D11672B36DA}"/>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スライド番号プレースホルダー 1">
            <a:extLst>
              <a:ext uri="{FF2B5EF4-FFF2-40B4-BE49-F238E27FC236}">
                <a16:creationId xmlns:a16="http://schemas.microsoft.com/office/drawing/2014/main" id="{3E56D610-2FD5-4FC3-A734-B5451717B231}"/>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B346AE0D-42D4-4C66-8127-B72A0317E3FB}" type="slidenum">
              <a:rPr lang="ja-JP" altLang="en-US" sz="1200" smtClean="0">
                <a:solidFill>
                  <a:srgbClr val="898989"/>
                </a:solidFill>
              </a:rPr>
              <a:pPr>
                <a:spcBef>
                  <a:spcPct val="0"/>
                </a:spcBef>
                <a:buFontTx/>
                <a:buNone/>
              </a:pPr>
              <a:t>2</a:t>
            </a:fld>
            <a:endParaRPr lang="ja-JP" altLang="en-US" sz="1200">
              <a:solidFill>
                <a:srgbClr val="898989"/>
              </a:solidFill>
            </a:endParaRPr>
          </a:p>
        </p:txBody>
      </p:sp>
      <p:sp>
        <p:nvSpPr>
          <p:cNvPr id="2" name="AutoShape 52">
            <a:extLst>
              <a:ext uri="{FF2B5EF4-FFF2-40B4-BE49-F238E27FC236}">
                <a16:creationId xmlns:a16="http://schemas.microsoft.com/office/drawing/2014/main" id="{39A95BA3-8E6A-4428-8D6E-07BFC4CA2145}"/>
              </a:ext>
            </a:extLst>
          </p:cNvPr>
          <p:cNvSpPr>
            <a:spLocks noChangeArrowheads="1"/>
          </p:cNvSpPr>
          <p:nvPr/>
        </p:nvSpPr>
        <p:spPr bwMode="auto">
          <a:xfrm>
            <a:off x="47509" y="96982"/>
            <a:ext cx="2467651" cy="410611"/>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dirty="0">
              <a:latin typeface="Arial" panose="020B0604020202020204" pitchFamily="34" charset="0"/>
            </a:endParaRPr>
          </a:p>
        </p:txBody>
      </p:sp>
      <p:sp>
        <p:nvSpPr>
          <p:cNvPr id="3" name="Rectangle 9">
            <a:extLst>
              <a:ext uri="{FF2B5EF4-FFF2-40B4-BE49-F238E27FC236}">
                <a16:creationId xmlns:a16="http://schemas.microsoft.com/office/drawing/2014/main" id="{7636D1C8-A539-4673-8538-376A908C7B85}"/>
              </a:ext>
            </a:extLst>
          </p:cNvPr>
          <p:cNvSpPr>
            <a:spLocks noChangeArrowheads="1"/>
          </p:cNvSpPr>
          <p:nvPr/>
        </p:nvSpPr>
        <p:spPr bwMode="auto">
          <a:xfrm>
            <a:off x="71162" y="117621"/>
            <a:ext cx="24203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Background to study (2)</a:t>
            </a:r>
            <a:endParaRPr lang="ja-JP" altLang="en-US" sz="1800" dirty="0"/>
          </a:p>
        </p:txBody>
      </p:sp>
      <p:sp>
        <p:nvSpPr>
          <p:cNvPr id="4" name="テキスト ボックス 1">
            <a:extLst>
              <a:ext uri="{FF2B5EF4-FFF2-40B4-BE49-F238E27FC236}">
                <a16:creationId xmlns:a16="http://schemas.microsoft.com/office/drawing/2014/main" id="{C538CCBB-E289-4081-81EC-48592F05A9A0}"/>
              </a:ext>
            </a:extLst>
          </p:cNvPr>
          <p:cNvSpPr txBox="1">
            <a:spLocks noChangeArrowheads="1"/>
          </p:cNvSpPr>
          <p:nvPr/>
        </p:nvSpPr>
        <p:spPr bwMode="auto">
          <a:xfrm>
            <a:off x="71162" y="625677"/>
            <a:ext cx="518203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こちらの枠内にスライドタイトルの記載をお薦めいたします。</a:t>
            </a:r>
          </a:p>
        </p:txBody>
      </p:sp>
      <p:sp>
        <p:nvSpPr>
          <p:cNvPr id="7" name="テキスト ボックス 6">
            <a:extLst>
              <a:ext uri="{FF2B5EF4-FFF2-40B4-BE49-F238E27FC236}">
                <a16:creationId xmlns:a16="http://schemas.microsoft.com/office/drawing/2014/main" id="{CA70AD09-7546-4B9B-876F-5B677D4FC5E5}"/>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52">
            <a:extLst>
              <a:ext uri="{FF2B5EF4-FFF2-40B4-BE49-F238E27FC236}">
                <a16:creationId xmlns:a16="http://schemas.microsoft.com/office/drawing/2014/main" id="{942232EA-EBBB-49BC-9AEA-A6B30A5733E7}"/>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0243" name="Rectangle 9">
            <a:extLst>
              <a:ext uri="{FF2B5EF4-FFF2-40B4-BE49-F238E27FC236}">
                <a16:creationId xmlns:a16="http://schemas.microsoft.com/office/drawing/2014/main" id="{FDC61233-9121-4C4A-AF9F-06796C028615}"/>
              </a:ext>
            </a:extLst>
          </p:cNvPr>
          <p:cNvSpPr>
            <a:spLocks noChangeArrowheads="1"/>
          </p:cNvSpPr>
          <p:nvPr/>
        </p:nvSpPr>
        <p:spPr bwMode="auto">
          <a:xfrm>
            <a:off x="137013" y="93664"/>
            <a:ext cx="21982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(1)</a:t>
            </a:r>
            <a:endParaRPr lang="ja-JP" altLang="en-US" sz="1800" dirty="0"/>
          </a:p>
        </p:txBody>
      </p:sp>
      <p:sp>
        <p:nvSpPr>
          <p:cNvPr id="10244" name="スライド番号プレースホルダー 1">
            <a:extLst>
              <a:ext uri="{FF2B5EF4-FFF2-40B4-BE49-F238E27FC236}">
                <a16:creationId xmlns:a16="http://schemas.microsoft.com/office/drawing/2014/main" id="{0CDD9C6D-C6FF-48C3-A1E9-42F1CC91BF4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061227D4-4BEB-4555-9615-ECB5AF646646}" type="slidenum">
              <a:rPr lang="ja-JP" altLang="en-US" sz="1200" smtClean="0">
                <a:solidFill>
                  <a:srgbClr val="898989"/>
                </a:solidFill>
              </a:rPr>
              <a:pPr>
                <a:spcBef>
                  <a:spcPct val="0"/>
                </a:spcBef>
                <a:buFontTx/>
                <a:buNone/>
              </a:pPr>
              <a:t>3</a:t>
            </a:fld>
            <a:endParaRPr lang="ja-JP" altLang="en-US" sz="1200">
              <a:solidFill>
                <a:srgbClr val="898989"/>
              </a:solidFill>
            </a:endParaRPr>
          </a:p>
        </p:txBody>
      </p:sp>
      <p:sp>
        <p:nvSpPr>
          <p:cNvPr id="10248" name="テキスト ボックス 1">
            <a:extLst>
              <a:ext uri="{FF2B5EF4-FFF2-40B4-BE49-F238E27FC236}">
                <a16:creationId xmlns:a16="http://schemas.microsoft.com/office/drawing/2014/main" id="{657459C3-A9B2-4E61-A88C-A28BCA229DBA}"/>
              </a:ext>
            </a:extLst>
          </p:cNvPr>
          <p:cNvSpPr txBox="1">
            <a:spLocks noChangeArrowheads="1"/>
          </p:cNvSpPr>
          <p:nvPr/>
        </p:nvSpPr>
        <p:spPr bwMode="auto">
          <a:xfrm>
            <a:off x="94817" y="657904"/>
            <a:ext cx="6029758"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None/>
            </a:pPr>
            <a:r>
              <a:rPr lang="ja-JP" altLang="en-US" sz="1400" dirty="0">
                <a:solidFill>
                  <a:srgbClr val="040BC2"/>
                </a:solidFill>
                <a:latin typeface="Arial" panose="020B0604020202020204" pitchFamily="34" charset="0"/>
              </a:rPr>
              <a:t>こちらの枠内にスライドタイトルの記載をお薦めいたします。</a:t>
            </a:r>
          </a:p>
        </p:txBody>
      </p:sp>
      <p:sp>
        <p:nvSpPr>
          <p:cNvPr id="11" name="Text Box 8">
            <a:extLst>
              <a:ext uri="{FF2B5EF4-FFF2-40B4-BE49-F238E27FC236}">
                <a16:creationId xmlns:a16="http://schemas.microsoft.com/office/drawing/2014/main" id="{E9533CC3-6518-4087-9CD2-B4824FB5CDA7}"/>
              </a:ext>
            </a:extLst>
          </p:cNvPr>
          <p:cNvSpPr txBox="1">
            <a:spLocks noChangeArrowheads="1"/>
          </p:cNvSpPr>
          <p:nvPr/>
        </p:nvSpPr>
        <p:spPr bwMode="auto">
          <a:xfrm>
            <a:off x="261719" y="1468368"/>
            <a:ext cx="8268870" cy="7487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実験結果は、製薬企業が連携（共同研究等）する上での大きな判断材料となります。簡明で魅力的なデータのご提示をお願いいたします（公開可能な情報のみで作成をお願いいたします。</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None/>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2" name="Text Box 8">
            <a:extLst>
              <a:ext uri="{FF2B5EF4-FFF2-40B4-BE49-F238E27FC236}">
                <a16:creationId xmlns:a16="http://schemas.microsoft.com/office/drawing/2014/main" id="{A53BF93F-B680-48E9-A95D-A6083F9D6902}"/>
              </a:ext>
            </a:extLst>
          </p:cNvPr>
          <p:cNvSpPr txBox="1">
            <a:spLocks noChangeArrowheads="1"/>
          </p:cNvSpPr>
          <p:nvPr/>
        </p:nvSpPr>
        <p:spPr bwMode="auto">
          <a:xfrm>
            <a:off x="261719" y="2480373"/>
            <a:ext cx="7254875" cy="167206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学会発表のスライドをご活用いただけますが、参加製薬企業に対して当日まで口頭説明の機会がございません。</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一定の面談数を確保するためには、本ご研究成果を参加製薬企業に対して訴求いただく必要があります。</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参加製薬企業への訴求の点において、</a:t>
            </a:r>
            <a:r>
              <a:rPr lang="en-US" altLang="ja-JP" sz="1200" b="1" dirty="0">
                <a:solidFill>
                  <a:srgbClr val="040BC2"/>
                </a:solidFill>
                <a:latin typeface="ＭＳ Ｐゴシック" panose="020B0600070205080204" pitchFamily="50" charset="-128"/>
              </a:rPr>
              <a:t>DSANJ</a:t>
            </a:r>
            <a:r>
              <a:rPr lang="ja-JP" altLang="en-US" sz="1200" b="1" dirty="0">
                <a:solidFill>
                  <a:srgbClr val="040BC2"/>
                </a:solidFill>
                <a:latin typeface="ＭＳ Ｐゴシック" panose="020B0600070205080204" pitchFamily="50" charset="-128"/>
              </a:rPr>
              <a:t>は過去の実績から下記の項目が重要であると考えています。</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実験の目的や結果を示すサブタイトルの記載</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実験方法や実験結果（グラフ等）の十分な説明（例：</a:t>
            </a:r>
            <a:r>
              <a:rPr lang="en-US" altLang="ja-JP" sz="1200" b="1" dirty="0">
                <a:solidFill>
                  <a:srgbClr val="040BC2"/>
                </a:solidFill>
                <a:latin typeface="ＭＳ Ｐゴシック" panose="020B0600070205080204" pitchFamily="50" charset="-128"/>
              </a:rPr>
              <a:t>N</a:t>
            </a:r>
            <a:r>
              <a:rPr lang="ja-JP" altLang="en-US" sz="1200" b="1" dirty="0">
                <a:solidFill>
                  <a:srgbClr val="040BC2"/>
                </a:solidFill>
                <a:latin typeface="ＭＳ Ｐゴシック" panose="020B0600070205080204" pitchFamily="50" charset="-128"/>
              </a:rPr>
              <a:t>数の記載）</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ja-JP" altLang="en-US" sz="1200" b="1" dirty="0">
                <a:solidFill>
                  <a:srgbClr val="040BC2"/>
                </a:solidFill>
                <a:latin typeface="ＭＳ Ｐゴシック" panose="020B0600070205080204" pitchFamily="50" charset="-128"/>
              </a:rPr>
              <a:t>　</a:t>
            </a:r>
            <a:r>
              <a:rPr lang="en-US" altLang="ja-JP" sz="1200" b="1" dirty="0">
                <a:solidFill>
                  <a:srgbClr val="040BC2"/>
                </a:solidFill>
                <a:latin typeface="ＭＳ Ｐゴシック" panose="020B0600070205080204" pitchFamily="50" charset="-128"/>
              </a:rPr>
              <a:t>- </a:t>
            </a:r>
            <a:r>
              <a:rPr lang="ja-JP" altLang="en-US" sz="1200" b="1" dirty="0">
                <a:solidFill>
                  <a:srgbClr val="040BC2"/>
                </a:solidFill>
                <a:latin typeface="ＭＳ Ｐゴシック" panose="020B0600070205080204" pitchFamily="50" charset="-128"/>
              </a:rPr>
              <a:t>略語の説明</a:t>
            </a:r>
            <a:endParaRPr lang="en-US" altLang="ja-JP" sz="1200" b="1" dirty="0">
              <a:solidFill>
                <a:srgbClr val="040BC2"/>
              </a:solidFill>
              <a:latin typeface="ＭＳ Ｐゴシック" panose="020B0600070205080204" pitchFamily="50" charset="-128"/>
            </a:endParaRPr>
          </a:p>
          <a:p>
            <a:pPr eaLnBrk="1" hangingPunct="1">
              <a:lnSpc>
                <a:spcPts val="1800"/>
              </a:lnSpc>
              <a:spcBef>
                <a:spcPct val="0"/>
              </a:spcBef>
              <a:buFontTx/>
              <a:buNone/>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9" name="テキスト ボックス 8">
            <a:extLst>
              <a:ext uri="{FF2B5EF4-FFF2-40B4-BE49-F238E27FC236}">
                <a16:creationId xmlns:a16="http://schemas.microsoft.com/office/drawing/2014/main" id="{A45E661D-C17F-4D64-ADC8-F9E01A6BB113}"/>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スライド番号プレースホルダー 1">
            <a:extLst>
              <a:ext uri="{FF2B5EF4-FFF2-40B4-BE49-F238E27FC236}">
                <a16:creationId xmlns:a16="http://schemas.microsoft.com/office/drawing/2014/main" id="{185CF6D0-5DBD-4946-A660-C9726ACC7FF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A7E660-5ABD-44EC-BAEE-391904280B9E}" type="slidenum">
              <a:rPr lang="ja-JP" altLang="en-US" sz="1200" smtClean="0">
                <a:solidFill>
                  <a:srgbClr val="898989"/>
                </a:solidFill>
              </a:rPr>
              <a:pPr>
                <a:spcBef>
                  <a:spcPct val="0"/>
                </a:spcBef>
                <a:buFontTx/>
                <a:buNone/>
              </a:pPr>
              <a:t>4</a:t>
            </a:fld>
            <a:endParaRPr lang="ja-JP" altLang="en-US" sz="1200">
              <a:solidFill>
                <a:srgbClr val="898989"/>
              </a:solidFill>
            </a:endParaRPr>
          </a:p>
        </p:txBody>
      </p:sp>
      <p:sp>
        <p:nvSpPr>
          <p:cNvPr id="2" name="AutoShape 52">
            <a:extLst>
              <a:ext uri="{FF2B5EF4-FFF2-40B4-BE49-F238E27FC236}">
                <a16:creationId xmlns:a16="http://schemas.microsoft.com/office/drawing/2014/main" id="{A8956730-B9BD-465E-8076-6FB6E4FAD79B}"/>
              </a:ext>
            </a:extLst>
          </p:cNvPr>
          <p:cNvSpPr>
            <a:spLocks noChangeArrowheads="1"/>
          </p:cNvSpPr>
          <p:nvPr/>
        </p:nvSpPr>
        <p:spPr bwMode="auto">
          <a:xfrm>
            <a:off x="94817" y="85726"/>
            <a:ext cx="2282623" cy="377270"/>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3" name="Rectangle 9">
            <a:extLst>
              <a:ext uri="{FF2B5EF4-FFF2-40B4-BE49-F238E27FC236}">
                <a16:creationId xmlns:a16="http://schemas.microsoft.com/office/drawing/2014/main" id="{8CF2B1D1-5724-45E3-8A00-580E16E352A9}"/>
              </a:ext>
            </a:extLst>
          </p:cNvPr>
          <p:cNvSpPr>
            <a:spLocks noChangeArrowheads="1"/>
          </p:cNvSpPr>
          <p:nvPr/>
        </p:nvSpPr>
        <p:spPr bwMode="auto">
          <a:xfrm>
            <a:off x="137013" y="93664"/>
            <a:ext cx="21982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Summary of study (2)</a:t>
            </a:r>
            <a:endParaRPr lang="ja-JP" altLang="en-US" sz="1800" dirty="0"/>
          </a:p>
        </p:txBody>
      </p:sp>
      <p:sp>
        <p:nvSpPr>
          <p:cNvPr id="4" name="テキスト ボックス 1">
            <a:extLst>
              <a:ext uri="{FF2B5EF4-FFF2-40B4-BE49-F238E27FC236}">
                <a16:creationId xmlns:a16="http://schemas.microsoft.com/office/drawing/2014/main" id="{C99938A2-4A86-4CA8-9849-6FF211311148}"/>
              </a:ext>
            </a:extLst>
          </p:cNvPr>
          <p:cNvSpPr txBox="1">
            <a:spLocks noChangeArrowheads="1"/>
          </p:cNvSpPr>
          <p:nvPr/>
        </p:nvSpPr>
        <p:spPr bwMode="auto">
          <a:xfrm>
            <a:off x="94817" y="657904"/>
            <a:ext cx="6029758"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40BC2"/>
                </a:solidFill>
                <a:latin typeface="Arial" panose="020B0604020202020204" pitchFamily="34" charset="0"/>
              </a:rPr>
              <a:t>こちらの枠内にスライドタイトルの記載をお薦めいたします。</a:t>
            </a:r>
          </a:p>
        </p:txBody>
      </p:sp>
      <p:sp>
        <p:nvSpPr>
          <p:cNvPr id="7" name="テキスト ボックス 6">
            <a:extLst>
              <a:ext uri="{FF2B5EF4-FFF2-40B4-BE49-F238E27FC236}">
                <a16:creationId xmlns:a16="http://schemas.microsoft.com/office/drawing/2014/main" id="{6C320792-6034-4C11-8161-F4682B1E7ED8}"/>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52">
            <a:extLst>
              <a:ext uri="{FF2B5EF4-FFF2-40B4-BE49-F238E27FC236}">
                <a16:creationId xmlns:a16="http://schemas.microsoft.com/office/drawing/2014/main" id="{CCFAE5FB-8344-4801-87AD-75E515DDCEDD}"/>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4339" name="Rectangle 9">
            <a:extLst>
              <a:ext uri="{FF2B5EF4-FFF2-40B4-BE49-F238E27FC236}">
                <a16:creationId xmlns:a16="http://schemas.microsoft.com/office/drawing/2014/main" id="{5868A720-763B-44B5-8963-6761AAA7E677}"/>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(1) </a:t>
            </a:r>
            <a:endParaRPr lang="ja-JP" altLang="en-US" sz="1800" dirty="0"/>
          </a:p>
        </p:txBody>
      </p:sp>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1200" smtClean="0">
                <a:solidFill>
                  <a:srgbClr val="898989"/>
                </a:solidFill>
              </a:rPr>
              <a:pPr>
                <a:spcBef>
                  <a:spcPct val="0"/>
                </a:spcBef>
                <a:buFontTx/>
                <a:buNone/>
              </a:pPr>
              <a:t>5</a:t>
            </a:fld>
            <a:endParaRPr lang="ja-JP" altLang="en-US" sz="1200">
              <a:solidFill>
                <a:srgbClr val="898989"/>
              </a:solidFill>
            </a:endParaRPr>
          </a:p>
        </p:txBody>
      </p:sp>
      <p:sp>
        <p:nvSpPr>
          <p:cNvPr id="2" name="テキスト ボックス 1">
            <a:extLst>
              <a:ext uri="{FF2B5EF4-FFF2-40B4-BE49-F238E27FC236}">
                <a16:creationId xmlns:a16="http://schemas.microsoft.com/office/drawing/2014/main" id="{0C7B7923-81E1-4A1D-B0DD-AF3E1F13F1C1}"/>
              </a:ext>
            </a:extLst>
          </p:cNvPr>
          <p:cNvSpPr txBox="1">
            <a:spLocks noChangeArrowheads="1"/>
          </p:cNvSpPr>
          <p:nvPr/>
        </p:nvSpPr>
        <p:spPr bwMode="auto">
          <a:xfrm>
            <a:off x="131763" y="634423"/>
            <a:ext cx="529264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40BC2"/>
                </a:solidFill>
                <a:latin typeface="Arial" panose="020B0604020202020204" pitchFamily="34" charset="0"/>
              </a:rPr>
              <a:t>こちらの枠内にスライドタイトルの記載をお薦めいたします。</a:t>
            </a:r>
          </a:p>
        </p:txBody>
      </p:sp>
      <p:sp>
        <p:nvSpPr>
          <p:cNvPr id="7" name="テキスト ボックス 6">
            <a:extLst>
              <a:ext uri="{FF2B5EF4-FFF2-40B4-BE49-F238E27FC236}">
                <a16:creationId xmlns:a16="http://schemas.microsoft.com/office/drawing/2014/main" id="{48C8BBF4-4C2A-4B3F-93DA-9D9FEAD1DF9A}"/>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スライド番号プレースホルダー 1">
            <a:extLst>
              <a:ext uri="{FF2B5EF4-FFF2-40B4-BE49-F238E27FC236}">
                <a16:creationId xmlns:a16="http://schemas.microsoft.com/office/drawing/2014/main" id="{0190F274-D001-4133-A9F0-3955E3292979}"/>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FA638FA6-FAB3-48F1-B4D1-16D56EFA5B6E}" type="slidenum">
              <a:rPr lang="ja-JP" altLang="en-US" sz="1200" smtClean="0">
                <a:solidFill>
                  <a:srgbClr val="898989"/>
                </a:solidFill>
              </a:rPr>
              <a:pPr>
                <a:spcBef>
                  <a:spcPct val="0"/>
                </a:spcBef>
                <a:buFontTx/>
                <a:buNone/>
              </a:pPr>
              <a:t>6</a:t>
            </a:fld>
            <a:endParaRPr lang="ja-JP" altLang="en-US" sz="1200">
              <a:solidFill>
                <a:srgbClr val="898989"/>
              </a:solidFill>
            </a:endParaRPr>
          </a:p>
        </p:txBody>
      </p:sp>
      <p:sp>
        <p:nvSpPr>
          <p:cNvPr id="3" name="AutoShape 52">
            <a:extLst>
              <a:ext uri="{FF2B5EF4-FFF2-40B4-BE49-F238E27FC236}">
                <a16:creationId xmlns:a16="http://schemas.microsoft.com/office/drawing/2014/main" id="{0DF7DF2F-8090-4AC1-BCAB-F381A510BD43}"/>
              </a:ext>
            </a:extLst>
          </p:cNvPr>
          <p:cNvSpPr>
            <a:spLocks noChangeArrowheads="1"/>
          </p:cNvSpPr>
          <p:nvPr/>
        </p:nvSpPr>
        <p:spPr bwMode="auto">
          <a:xfrm>
            <a:off x="131763" y="106218"/>
            <a:ext cx="5057457" cy="369333"/>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B8B75E2-AABC-4640-ABB2-2669AA67F11C}"/>
              </a:ext>
            </a:extLst>
          </p:cNvPr>
          <p:cNvSpPr>
            <a:spLocks noChangeArrowheads="1"/>
          </p:cNvSpPr>
          <p:nvPr/>
        </p:nvSpPr>
        <p:spPr bwMode="auto">
          <a:xfrm>
            <a:off x="175637" y="96239"/>
            <a:ext cx="505745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Advantage of this study over competing studies (2) </a:t>
            </a:r>
            <a:endParaRPr lang="ja-JP" altLang="en-US" sz="1800" dirty="0"/>
          </a:p>
        </p:txBody>
      </p:sp>
      <p:sp>
        <p:nvSpPr>
          <p:cNvPr id="5" name="テキスト ボックス 4">
            <a:extLst>
              <a:ext uri="{FF2B5EF4-FFF2-40B4-BE49-F238E27FC236}">
                <a16:creationId xmlns:a16="http://schemas.microsoft.com/office/drawing/2014/main" id="{1A373511-F360-4289-84A1-2638E7D82B06}"/>
              </a:ext>
            </a:extLst>
          </p:cNvPr>
          <p:cNvSpPr txBox="1">
            <a:spLocks noChangeArrowheads="1"/>
          </p:cNvSpPr>
          <p:nvPr/>
        </p:nvSpPr>
        <p:spPr bwMode="auto">
          <a:xfrm>
            <a:off x="131763" y="634423"/>
            <a:ext cx="5563864"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dirty="0">
                <a:solidFill>
                  <a:srgbClr val="040BC2"/>
                </a:solidFill>
                <a:latin typeface="Arial" panose="020B0604020202020204" pitchFamily="34" charset="0"/>
              </a:rPr>
              <a:t>こちらの枠内にスライドタイトルの記載をお薦めいたします。</a:t>
            </a:r>
          </a:p>
        </p:txBody>
      </p:sp>
      <p:sp>
        <p:nvSpPr>
          <p:cNvPr id="8" name="テキスト ボックス 7">
            <a:extLst>
              <a:ext uri="{FF2B5EF4-FFF2-40B4-BE49-F238E27FC236}">
                <a16:creationId xmlns:a16="http://schemas.microsoft.com/office/drawing/2014/main" id="{CE7D6BBC-C113-4B93-AE43-8C0E2C574370}"/>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extLst>
      <p:ext uri="{BB962C8B-B14F-4D97-AF65-F5344CB8AC3E}">
        <p14:creationId xmlns:p14="http://schemas.microsoft.com/office/powerpoint/2010/main" val="3225498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52">
            <a:extLst>
              <a:ext uri="{FF2B5EF4-FFF2-40B4-BE49-F238E27FC236}">
                <a16:creationId xmlns:a16="http://schemas.microsoft.com/office/drawing/2014/main" id="{C3023DC1-470E-4348-B84F-33001A6936D7}"/>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16387" name="Rectangle 9">
            <a:extLst>
              <a:ext uri="{FF2B5EF4-FFF2-40B4-BE49-F238E27FC236}">
                <a16:creationId xmlns:a16="http://schemas.microsoft.com/office/drawing/2014/main" id="{C132EC08-63F5-4599-8BD5-E55B7F626A7A}"/>
              </a:ext>
            </a:extLst>
          </p:cNvPr>
          <p:cNvSpPr>
            <a:spLocks noChangeArrowheads="1"/>
          </p:cNvSpPr>
          <p:nvPr/>
        </p:nvSpPr>
        <p:spPr bwMode="auto">
          <a:xfrm>
            <a:off x="22600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(1)</a:t>
            </a:r>
          </a:p>
        </p:txBody>
      </p:sp>
      <p:sp>
        <p:nvSpPr>
          <p:cNvPr id="16388" name="テキスト ボックス 1">
            <a:extLst>
              <a:ext uri="{FF2B5EF4-FFF2-40B4-BE49-F238E27FC236}">
                <a16:creationId xmlns:a16="http://schemas.microsoft.com/office/drawing/2014/main" id="{BB9CB182-1271-4594-96C7-4D6E4A13E16E}"/>
              </a:ext>
            </a:extLst>
          </p:cNvPr>
          <p:cNvSpPr txBox="1">
            <a:spLocks noChangeArrowheads="1"/>
          </p:cNvSpPr>
          <p:nvPr/>
        </p:nvSpPr>
        <p:spPr bwMode="auto">
          <a:xfrm>
            <a:off x="113289" y="674621"/>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cs typeface="Arial" panose="020B0604020202020204" pitchFamily="34" charset="0"/>
              </a:rPr>
              <a:t>1) Goal and its plan for research and development</a:t>
            </a:r>
            <a:endParaRPr lang="ja-JP" altLang="en-US" sz="1400" dirty="0">
              <a:latin typeface="Arial" panose="020B0604020202020204" pitchFamily="34" charset="0"/>
              <a:cs typeface="Arial" panose="020B0604020202020204" pitchFamily="34" charset="0"/>
            </a:endParaRPr>
          </a:p>
        </p:txBody>
      </p:sp>
      <p:sp>
        <p:nvSpPr>
          <p:cNvPr id="16389" name="スライド番号プレースホルダー 1">
            <a:extLst>
              <a:ext uri="{FF2B5EF4-FFF2-40B4-BE49-F238E27FC236}">
                <a16:creationId xmlns:a16="http://schemas.microsoft.com/office/drawing/2014/main" id="{8C869971-92FF-47CF-BC90-DE69F4166C84}"/>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CD583C9A-6350-40C6-A0D7-5EE739B806F2}" type="slidenum">
              <a:rPr lang="ja-JP" altLang="en-US" sz="1200" smtClean="0">
                <a:solidFill>
                  <a:srgbClr val="898989"/>
                </a:solidFill>
              </a:rPr>
              <a:pPr>
                <a:spcBef>
                  <a:spcPct val="0"/>
                </a:spcBef>
                <a:buFontTx/>
                <a:buNone/>
              </a:pPr>
              <a:t>7</a:t>
            </a:fld>
            <a:endParaRPr lang="ja-JP" altLang="en-US" sz="1200">
              <a:solidFill>
                <a:srgbClr val="898989"/>
              </a:solidFill>
            </a:endParaRPr>
          </a:p>
        </p:txBody>
      </p:sp>
      <p:sp>
        <p:nvSpPr>
          <p:cNvPr id="16390" name="正方形/長方形 1">
            <a:extLst>
              <a:ext uri="{FF2B5EF4-FFF2-40B4-BE49-F238E27FC236}">
                <a16:creationId xmlns:a16="http://schemas.microsoft.com/office/drawing/2014/main" id="{832847CC-ADDA-4B68-AAA9-5C0D1B35B165}"/>
              </a:ext>
            </a:extLst>
          </p:cNvPr>
          <p:cNvSpPr>
            <a:spLocks noChangeArrowheads="1"/>
          </p:cNvSpPr>
          <p:nvPr/>
        </p:nvSpPr>
        <p:spPr bwMode="auto">
          <a:xfrm>
            <a:off x="113289" y="3092152"/>
            <a:ext cx="5325485" cy="3077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latin typeface="Arial" panose="020B0604020202020204" pitchFamily="34" charset="0"/>
              </a:rPr>
              <a:t>2) Task of this proposal to success</a:t>
            </a:r>
            <a:endParaRPr lang="ja-JP" altLang="en-US" sz="1400" dirty="0">
              <a:latin typeface="Arial" panose="020B0604020202020204" pitchFamily="34" charset="0"/>
            </a:endParaRPr>
          </a:p>
        </p:txBody>
      </p:sp>
      <p:sp>
        <p:nvSpPr>
          <p:cNvPr id="12" name="正方形/長方形 3">
            <a:extLst>
              <a:ext uri="{FF2B5EF4-FFF2-40B4-BE49-F238E27FC236}">
                <a16:creationId xmlns:a16="http://schemas.microsoft.com/office/drawing/2014/main" id="{B76E98FF-AA42-440B-BF28-ACBE4EBB56F8}"/>
              </a:ext>
            </a:extLst>
          </p:cNvPr>
          <p:cNvSpPr>
            <a:spLocks noChangeArrowheads="1"/>
          </p:cNvSpPr>
          <p:nvPr/>
        </p:nvSpPr>
        <p:spPr bwMode="auto">
          <a:xfrm>
            <a:off x="226002" y="1130184"/>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研究のゴールや今後の研究計画の記載をお願いいたします。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2" name="正方形/長方形 3">
            <a:extLst>
              <a:ext uri="{FF2B5EF4-FFF2-40B4-BE49-F238E27FC236}">
                <a16:creationId xmlns:a16="http://schemas.microsoft.com/office/drawing/2014/main" id="{0DD3D244-21E5-472C-AF05-C44D079A0535}"/>
              </a:ext>
            </a:extLst>
          </p:cNvPr>
          <p:cNvSpPr>
            <a:spLocks noChangeArrowheads="1"/>
          </p:cNvSpPr>
          <p:nvPr/>
        </p:nvSpPr>
        <p:spPr bwMode="auto">
          <a:xfrm>
            <a:off x="226001" y="367852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ゴール達成のためのハードル（課題）の記載をお願いいたします。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10" name="テキスト ボックス 9">
            <a:extLst>
              <a:ext uri="{FF2B5EF4-FFF2-40B4-BE49-F238E27FC236}">
                <a16:creationId xmlns:a16="http://schemas.microsoft.com/office/drawing/2014/main" id="{8B4D17E2-442F-4A46-8C39-5927ECCF72F4}"/>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テキスト ボックス 1">
            <a:extLst>
              <a:ext uri="{FF2B5EF4-FFF2-40B4-BE49-F238E27FC236}">
                <a16:creationId xmlns:a16="http://schemas.microsoft.com/office/drawing/2014/main" id="{65C8B3D4-76E3-410B-A57D-B9536AF86201}"/>
              </a:ext>
            </a:extLst>
          </p:cNvPr>
          <p:cNvSpPr txBox="1">
            <a:spLocks noChangeArrowheads="1"/>
          </p:cNvSpPr>
          <p:nvPr/>
        </p:nvSpPr>
        <p:spPr bwMode="auto">
          <a:xfrm>
            <a:off x="207529" y="1174720"/>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Proposer</a:t>
            </a:r>
          </a:p>
        </p:txBody>
      </p:sp>
      <p:sp>
        <p:nvSpPr>
          <p:cNvPr id="18435" name="スライド番号プレースホルダー 1">
            <a:extLst>
              <a:ext uri="{FF2B5EF4-FFF2-40B4-BE49-F238E27FC236}">
                <a16:creationId xmlns:a16="http://schemas.microsoft.com/office/drawing/2014/main" id="{D1EF4922-802A-4674-8DE1-B8DE36304FEA}"/>
              </a:ext>
            </a:extLst>
          </p:cNvPr>
          <p:cNvSpPr>
            <a:spLocks noGrp="1"/>
          </p:cNvSpPr>
          <p:nvPr>
            <p:ph type="sldNum" sz="quarter" idx="12"/>
          </p:nvPr>
        </p:nvSpPr>
        <p:spPr bwMode="auto">
          <a:xfrm>
            <a:off x="7010400" y="6519863"/>
            <a:ext cx="2133600" cy="338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fld id="{737E0C0C-42D3-41BC-A533-7BAE7ABEC16A}" type="slidenum">
              <a:rPr lang="ja-JP" altLang="en-US" sz="1200" smtClean="0">
                <a:solidFill>
                  <a:srgbClr val="898989"/>
                </a:solidFill>
              </a:rPr>
              <a:pPr>
                <a:spcBef>
                  <a:spcPct val="0"/>
                </a:spcBef>
                <a:buFontTx/>
                <a:buNone/>
              </a:pPr>
              <a:t>8</a:t>
            </a:fld>
            <a:endParaRPr lang="ja-JP" altLang="en-US" sz="1200">
              <a:solidFill>
                <a:srgbClr val="898989"/>
              </a:solidFill>
            </a:endParaRPr>
          </a:p>
        </p:txBody>
      </p:sp>
      <p:sp>
        <p:nvSpPr>
          <p:cNvPr id="18436" name="正方形/長方形 1">
            <a:extLst>
              <a:ext uri="{FF2B5EF4-FFF2-40B4-BE49-F238E27FC236}">
                <a16:creationId xmlns:a16="http://schemas.microsoft.com/office/drawing/2014/main" id="{D33697AB-E41C-4984-A999-4A1A2F4AE72A}"/>
              </a:ext>
            </a:extLst>
          </p:cNvPr>
          <p:cNvSpPr>
            <a:spLocks noChangeArrowheads="1"/>
          </p:cNvSpPr>
          <p:nvPr/>
        </p:nvSpPr>
        <p:spPr bwMode="auto">
          <a:xfrm>
            <a:off x="207529" y="3152001"/>
            <a:ext cx="4572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u="sng" dirty="0">
                <a:latin typeface="Arial" panose="020B0604020202020204" pitchFamily="34" charset="0"/>
              </a:rPr>
              <a:t>Role of this business partner(s)</a:t>
            </a:r>
            <a:endParaRPr lang="ja-JP" altLang="en-US" sz="1400" u="sng" dirty="0">
              <a:latin typeface="Arial" panose="020B0604020202020204" pitchFamily="34" charset="0"/>
            </a:endParaRPr>
          </a:p>
        </p:txBody>
      </p:sp>
      <p:sp>
        <p:nvSpPr>
          <p:cNvPr id="18439" name="正方形/長方形 1">
            <a:extLst>
              <a:ext uri="{FF2B5EF4-FFF2-40B4-BE49-F238E27FC236}">
                <a16:creationId xmlns:a16="http://schemas.microsoft.com/office/drawing/2014/main" id="{DE71578D-F62C-4CDC-AF17-49C5D07281CF}"/>
              </a:ext>
            </a:extLst>
          </p:cNvPr>
          <p:cNvSpPr>
            <a:spLocks noChangeArrowheads="1"/>
          </p:cNvSpPr>
          <p:nvPr/>
        </p:nvSpPr>
        <p:spPr bwMode="auto">
          <a:xfrm>
            <a:off x="94817" y="730467"/>
            <a:ext cx="3867583" cy="30777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1400" dirty="0">
                <a:latin typeface="Arial" panose="020B0604020202020204" pitchFamily="34" charset="0"/>
              </a:rPr>
              <a:t>3) Division of roles</a:t>
            </a:r>
            <a:endParaRPr lang="ja-JP" altLang="en-US" sz="1400" dirty="0">
              <a:latin typeface="Arial" panose="020B0604020202020204" pitchFamily="34" charset="0"/>
            </a:endParaRPr>
          </a:p>
        </p:txBody>
      </p:sp>
      <p:sp>
        <p:nvSpPr>
          <p:cNvPr id="3" name="AutoShape 52">
            <a:extLst>
              <a:ext uri="{FF2B5EF4-FFF2-40B4-BE49-F238E27FC236}">
                <a16:creationId xmlns:a16="http://schemas.microsoft.com/office/drawing/2014/main" id="{BFFF4BC4-1BC2-4F62-A545-B92DDA90B344}"/>
              </a:ext>
            </a:extLst>
          </p:cNvPr>
          <p:cNvSpPr>
            <a:spLocks noChangeArrowheads="1"/>
          </p:cNvSpPr>
          <p:nvPr/>
        </p:nvSpPr>
        <p:spPr bwMode="auto">
          <a:xfrm>
            <a:off x="113290" y="128588"/>
            <a:ext cx="6485630" cy="367745"/>
          </a:xfrm>
          <a:prstGeom prst="roundRect">
            <a:avLst>
              <a:gd name="adj" fmla="val 16667"/>
            </a:avLst>
          </a:prstGeom>
          <a:solidFill>
            <a:schemeClr val="accent5">
              <a:lumMod val="20000"/>
              <a:lumOff val="80000"/>
            </a:schemeClr>
          </a:solidFill>
          <a:ln w="9525">
            <a:solidFill>
              <a:schemeClr val="tx1"/>
            </a:solidFill>
            <a:round/>
            <a:headEnd/>
            <a:tailEnd/>
          </a:ln>
        </p:spPr>
        <p:txBody>
          <a:bodyPr wrap="none"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defRPr/>
            </a:pPr>
            <a:endParaRPr lang="ja-JP" altLang="en-US" sz="1800">
              <a:latin typeface="Arial" panose="020B0604020202020204" pitchFamily="34" charset="0"/>
            </a:endParaRPr>
          </a:p>
        </p:txBody>
      </p:sp>
      <p:sp>
        <p:nvSpPr>
          <p:cNvPr id="4" name="Rectangle 9">
            <a:extLst>
              <a:ext uri="{FF2B5EF4-FFF2-40B4-BE49-F238E27FC236}">
                <a16:creationId xmlns:a16="http://schemas.microsoft.com/office/drawing/2014/main" id="{BA4E1EED-EB4C-4D33-B212-C27F8BD82054}"/>
              </a:ext>
            </a:extLst>
          </p:cNvPr>
          <p:cNvSpPr>
            <a:spLocks noChangeArrowheads="1"/>
          </p:cNvSpPr>
          <p:nvPr/>
        </p:nvSpPr>
        <p:spPr bwMode="auto">
          <a:xfrm>
            <a:off x="226003" y="127001"/>
            <a:ext cx="637291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800" dirty="0"/>
              <a:t>Plan for practical application and collaboration with companies (2)</a:t>
            </a:r>
          </a:p>
        </p:txBody>
      </p:sp>
      <p:sp>
        <p:nvSpPr>
          <p:cNvPr id="9" name="テキスト ボックス 8">
            <a:extLst>
              <a:ext uri="{FF2B5EF4-FFF2-40B4-BE49-F238E27FC236}">
                <a16:creationId xmlns:a16="http://schemas.microsoft.com/office/drawing/2014/main" id="{0FEED66D-9E96-4B36-92B7-686CEF051522}"/>
              </a:ext>
            </a:extLst>
          </p:cNvPr>
          <p:cNvSpPr txBox="1"/>
          <p:nvPr/>
        </p:nvSpPr>
        <p:spPr>
          <a:xfrm>
            <a:off x="-1" y="6550223"/>
            <a:ext cx="4778476" cy="307777"/>
          </a:xfrm>
          <a:prstGeom prst="rect">
            <a:avLst/>
          </a:prstGeom>
          <a:noFill/>
        </p:spPr>
        <p:txBody>
          <a:bodyPr wrap="square">
            <a:spAutoFit/>
          </a:bodyPr>
          <a:lstStyle/>
          <a:p>
            <a:r>
              <a:rPr lang="en-US" altLang="ja-JP" sz="700" dirty="0">
                <a:latin typeface="+mn-ea"/>
                <a:ea typeface="+mn-ea"/>
              </a:rPr>
              <a:t>DSANJ</a:t>
            </a:r>
            <a:r>
              <a:rPr lang="ja-JP" altLang="en-US" sz="700" dirty="0">
                <a:latin typeface="+mn-ea"/>
                <a:ea typeface="+mn-ea"/>
              </a:rPr>
              <a:t> </a:t>
            </a:r>
            <a:r>
              <a:rPr lang="en-US" altLang="ja-JP" sz="700" dirty="0">
                <a:latin typeface="+mn-ea"/>
                <a:ea typeface="+mn-ea"/>
              </a:rPr>
              <a:t>Digital</a:t>
            </a:r>
            <a:r>
              <a:rPr lang="ja-JP" altLang="en-US" sz="700" dirty="0">
                <a:latin typeface="+mn-ea"/>
                <a:ea typeface="+mn-ea"/>
              </a:rPr>
              <a:t> </a:t>
            </a:r>
            <a:r>
              <a:rPr lang="en-US" altLang="ja-JP" sz="700" dirty="0">
                <a:latin typeface="+mn-ea"/>
                <a:ea typeface="+mn-ea"/>
              </a:rPr>
              <a:t>Bio</a:t>
            </a:r>
            <a:r>
              <a:rPr lang="ja-JP" altLang="en-US" sz="700" dirty="0">
                <a:latin typeface="+mn-ea"/>
                <a:ea typeface="+mn-ea"/>
              </a:rPr>
              <a:t> </a:t>
            </a:r>
            <a:r>
              <a:rPr lang="en-US" altLang="ja-JP" sz="700" dirty="0">
                <a:latin typeface="+mn-ea"/>
                <a:ea typeface="+mn-ea"/>
              </a:rPr>
              <a:t>Conference</a:t>
            </a:r>
            <a:r>
              <a:rPr lang="ja-JP" altLang="en-US" sz="700" dirty="0">
                <a:latin typeface="+mn-ea"/>
                <a:ea typeface="+mn-ea"/>
              </a:rPr>
              <a:t> 運営事務局は、研究者から受領した非秘密情報に基づいて本資料を編集・作成しています。</a:t>
            </a:r>
          </a:p>
          <a:p>
            <a:r>
              <a:rPr lang="ja-JP" altLang="en-US" sz="700" dirty="0">
                <a:latin typeface="+mn-ea"/>
                <a:ea typeface="+mn-ea"/>
              </a:rPr>
              <a:t>本資料の二次利用を固く禁じます。</a:t>
            </a:r>
          </a:p>
        </p:txBody>
      </p:sp>
      <p:sp>
        <p:nvSpPr>
          <p:cNvPr id="10" name="正方形/長方形 3">
            <a:extLst>
              <a:ext uri="{FF2B5EF4-FFF2-40B4-BE49-F238E27FC236}">
                <a16:creationId xmlns:a16="http://schemas.microsoft.com/office/drawing/2014/main" id="{560E2CA4-8F3D-527E-C5E7-4978981A780A}"/>
              </a:ext>
            </a:extLst>
          </p:cNvPr>
          <p:cNvSpPr>
            <a:spLocks noChangeArrowheads="1"/>
          </p:cNvSpPr>
          <p:nvPr/>
        </p:nvSpPr>
        <p:spPr bwMode="auto">
          <a:xfrm>
            <a:off x="226003" y="1497340"/>
            <a:ext cx="4822477"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ゴール達成に向けての先生の役割の記載をお願いいたします。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
        <p:nvSpPr>
          <p:cNvPr id="11" name="正方形/長方形 3">
            <a:extLst>
              <a:ext uri="{FF2B5EF4-FFF2-40B4-BE49-F238E27FC236}">
                <a16:creationId xmlns:a16="http://schemas.microsoft.com/office/drawing/2014/main" id="{28E775D8-8E91-E78C-0928-46F2879A9BD6}"/>
              </a:ext>
            </a:extLst>
          </p:cNvPr>
          <p:cNvSpPr>
            <a:spLocks noChangeArrowheads="1"/>
          </p:cNvSpPr>
          <p:nvPr/>
        </p:nvSpPr>
        <p:spPr bwMode="auto">
          <a:xfrm>
            <a:off x="226003" y="3484810"/>
            <a:ext cx="5764092" cy="5178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800"/>
              </a:lnSpc>
              <a:spcBef>
                <a:spcPct val="0"/>
              </a:spcBef>
              <a:buFontTx/>
              <a:buNone/>
              <a:defRPr/>
            </a:pPr>
            <a:r>
              <a:rPr lang="ja-JP" altLang="en-US" sz="1200" b="1" dirty="0">
                <a:solidFill>
                  <a:srgbClr val="040BC2"/>
                </a:solidFill>
                <a:latin typeface="+mn-ea"/>
                <a:ea typeface="+mn-ea"/>
              </a:rPr>
              <a:t>ゴール達成に向けて製薬企業に期待する役割の記載をお願いいたします。</a:t>
            </a:r>
            <a:endParaRPr lang="en-US" altLang="ja-JP" sz="1200" b="1" dirty="0">
              <a:solidFill>
                <a:srgbClr val="040BC2"/>
              </a:solidFill>
              <a:latin typeface="+mn-ea"/>
              <a:ea typeface="+mn-ea"/>
            </a:endParaRPr>
          </a:p>
          <a:p>
            <a:pPr eaLnBrk="1" hangingPunct="1">
              <a:lnSpc>
                <a:spcPts val="1800"/>
              </a:lnSpc>
              <a:spcBef>
                <a:spcPct val="0"/>
              </a:spcBef>
              <a:buNone/>
              <a:defRPr/>
            </a:pPr>
            <a:r>
              <a:rPr lang="en-US" altLang="ja-JP" sz="1000" dirty="0">
                <a:solidFill>
                  <a:srgbClr val="040BC2"/>
                </a:solidFill>
                <a:latin typeface="+mn-ea"/>
                <a:ea typeface="+mn-ea"/>
              </a:rPr>
              <a:t>※</a:t>
            </a:r>
            <a:r>
              <a:rPr lang="ja-JP" altLang="en-US" sz="1000" dirty="0">
                <a:solidFill>
                  <a:srgbClr val="040BC2"/>
                </a:solidFill>
                <a:latin typeface="+mn-ea"/>
                <a:ea typeface="+mn-ea"/>
              </a:rPr>
              <a:t>本テキストボックスはご提出時に削除</a:t>
            </a:r>
            <a:endParaRPr lang="ja-JP" altLang="en-US" sz="1000" dirty="0">
              <a:solidFill>
                <a:srgbClr val="040BC2"/>
              </a:solidFill>
              <a:latin typeface="ＭＳ Ｐゴシック" panose="020B060007020508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1261</Words>
  <Application>Microsoft Office PowerPoint</Application>
  <PresentationFormat>画面に合わせる (4:3)</PresentationFormat>
  <Paragraphs>106</Paragraphs>
  <Slides>11</Slides>
  <Notes>10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ＭＳ Ｐゴシック</vt:lpstr>
      <vt:lpstr>メイリオ</vt:lpstr>
      <vt:lpstr>Arial</vt:lpstr>
      <vt:lpstr>Calibri</vt:lpstr>
      <vt:lpstr>Times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（仮題）</dc:title>
  <dc:creator>to-yoshikawa</dc:creator>
  <cp:lastModifiedBy>Yoshikawa. T  BNC</cp:lastModifiedBy>
  <cp:revision>298</cp:revision>
  <cp:lastPrinted>2019-04-11T05:48:52Z</cp:lastPrinted>
  <dcterms:created xsi:type="dcterms:W3CDTF">2010-05-17T10:26:31Z</dcterms:created>
  <dcterms:modified xsi:type="dcterms:W3CDTF">2022-06-23T17:01:04Z</dcterms:modified>
</cp:coreProperties>
</file>